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5" r:id="rId3"/>
  </p:sldMasterIdLst>
  <p:notesMasterIdLst>
    <p:notesMasterId r:id="rId5"/>
  </p:notesMasterIdLst>
  <p:handoutMasterIdLst>
    <p:handoutMasterId r:id="rId48"/>
  </p:handoutMasterIdLst>
  <p:sldIdLst>
    <p:sldId id="296" r:id="rId4"/>
    <p:sldId id="338" r:id="rId6"/>
    <p:sldId id="256" r:id="rId7"/>
    <p:sldId id="337" r:id="rId8"/>
    <p:sldId id="258" r:id="rId9"/>
    <p:sldId id="260" r:id="rId10"/>
    <p:sldId id="259"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57" r:id="rId47"/>
  </p:sldIdLst>
  <p:sldSz cx="9144000" cy="5143500"/>
  <p:notesSz cx="6858000" cy="9144000"/>
  <p:embeddedFontLst>
    <p:embeddedFont>
      <p:font typeface="Lexend Deca Black"/>
      <p:bold r:id="rId52"/>
    </p:embeddedFont>
    <p:embeddedFont>
      <p:font typeface="Sarabun" panose="00000500000000000000"/>
      <p:regular r:id="rId53"/>
    </p:embeddedFont>
    <p:embeddedFont>
      <p:font typeface="Google Sans Medium" panose="020B0603030502040203" charset="0"/>
      <p:regular r:id="rId54"/>
      <p:italic r:id="rId55"/>
    </p:embeddedFont>
    <p:embeddedFont>
      <p:font typeface="Montserrat"/>
      <p:regular r:id="rId56"/>
    </p:embeddedFont>
    <p:embeddedFont>
      <p:font typeface="Alata" panose="00000500000000000000"/>
      <p:regular r:id="rId57"/>
    </p:embeddedFont>
    <p:embeddedFont>
      <p:font typeface="PT Sans" panose="020B0503020203020204"/>
      <p:regular r:id="rId58"/>
    </p:embeddedFont>
    <p:embeddedFont>
      <p:font typeface="Proxima Nova Semibold" panose="02000506030000020004"/>
      <p:regular r:id="rId59"/>
    </p:embeddedFont>
    <p:embeddedFont>
      <p:font typeface="Proxima Nova" panose="02000506030000020004"/>
      <p:regular r:id="rId60"/>
    </p:embeddedFont>
    <p:embeddedFont>
      <p:font typeface="Segoe UI" panose="020B0502040204020203" charset="0"/>
      <p:regular r:id="rId61"/>
      <p:bold r:id="rId62"/>
      <p:italic r:id="rId63"/>
      <p:boldItalic r:id="rId64"/>
    </p:embeddedFont>
    <p:embeddedFont>
      <p:font typeface="Segoe UI Semibold" panose="020B0702040204020203" charset="0"/>
      <p:bold r:id="rId65"/>
    </p:embeddedFont>
    <p:embeddedFont>
      <p:font typeface="Google Sans" panose="020B0503030502040204" charset="0"/>
      <p:regular r:id="rId66"/>
      <p:bold r:id="rId67"/>
      <p:italic r:id="rId68"/>
      <p:boldItalic r:id="rId69"/>
    </p:embeddedFont>
    <p:embeddedFont>
      <p:font typeface="Aldhabi" panose="01000000000000000000" charset="0"/>
      <p:regular r:id="rId70"/>
    </p:embeddedFont>
    <p:embeddedFont>
      <p:font typeface="Segoe UI Semilight" panose="020B0402040204020203" charset="0"/>
      <p:regular r:id="rId71"/>
      <p: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Lst>
        </p14:section>
        <p14:section name="Alternative Style" id="{8af7c577-4ab9-4c92-996e-a4c5574152db}">
          <p14:sldIdLst>
            <p14:sldId id="256"/>
            <p14:sldId id="337"/>
          </p14:sldIdLst>
        </p14:section>
        <p14:section name="Untitled Section" id="{7ace29bb-3ccb-4d9a-9daf-a187bef5a335}">
          <p14:sldIdLst>
            <p14:sldId id="260"/>
            <p14:sldId id="259"/>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57"/>
            <p14:sldId id="258"/>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E17545"/>
    <a:srgbClr val="71627A"/>
    <a:srgbClr val="473A6E"/>
    <a:srgbClr val="FF5F21"/>
    <a:srgbClr val="87878D"/>
    <a:srgbClr val="606060"/>
    <a:srgbClr val="F8F8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514"/>
        <p:guide pos="1531"/>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2" Type="http://schemas.openxmlformats.org/officeDocument/2006/relationships/font" Target="fonts/font21.fntdata"/><Relationship Id="rId71" Type="http://schemas.openxmlformats.org/officeDocument/2006/relationships/font" Target="fonts/font20.fntdata"/><Relationship Id="rId70" Type="http://schemas.openxmlformats.org/officeDocument/2006/relationships/font" Target="fonts/font19.fntdata"/><Relationship Id="rId7" Type="http://schemas.openxmlformats.org/officeDocument/2006/relationships/slide" Target="slides/slide3.xml"/><Relationship Id="rId69" Type="http://schemas.openxmlformats.org/officeDocument/2006/relationships/font" Target="fonts/font18.fntdata"/><Relationship Id="rId68" Type="http://schemas.openxmlformats.org/officeDocument/2006/relationships/font" Target="fonts/font17.fntdata"/><Relationship Id="rId67" Type="http://schemas.openxmlformats.org/officeDocument/2006/relationships/font" Target="fonts/font16.fntdata"/><Relationship Id="rId66" Type="http://schemas.openxmlformats.org/officeDocument/2006/relationships/font" Target="fonts/font15.fntdata"/><Relationship Id="rId65" Type="http://schemas.openxmlformats.org/officeDocument/2006/relationships/font" Target="fonts/font14.fntdata"/><Relationship Id="rId64" Type="http://schemas.openxmlformats.org/officeDocument/2006/relationships/font" Target="fonts/font13.fntdata"/><Relationship Id="rId63" Type="http://schemas.openxmlformats.org/officeDocument/2006/relationships/font" Target="fonts/font12.fntdata"/><Relationship Id="rId62" Type="http://schemas.openxmlformats.org/officeDocument/2006/relationships/font" Target="fonts/font11.fntdata"/><Relationship Id="rId61" Type="http://schemas.openxmlformats.org/officeDocument/2006/relationships/font" Target="fonts/font10.fntdata"/><Relationship Id="rId60" Type="http://schemas.openxmlformats.org/officeDocument/2006/relationships/font" Target="fonts/font9.fntdata"/><Relationship Id="rId6" Type="http://schemas.openxmlformats.org/officeDocument/2006/relationships/slide" Target="slides/slide2.xml"/><Relationship Id="rId59" Type="http://schemas.openxmlformats.org/officeDocument/2006/relationships/font" Target="fonts/font8.fntdata"/><Relationship Id="rId58" Type="http://schemas.openxmlformats.org/officeDocument/2006/relationships/font" Target="fonts/font7.fntdata"/><Relationship Id="rId57" Type="http://schemas.openxmlformats.org/officeDocument/2006/relationships/font" Target="fonts/font6.fntdata"/><Relationship Id="rId56" Type="http://schemas.openxmlformats.org/officeDocument/2006/relationships/font" Target="fonts/font5.fntdata"/><Relationship Id="rId55" Type="http://schemas.openxmlformats.org/officeDocument/2006/relationships/font" Target="fonts/font4.fntdata"/><Relationship Id="rId54" Type="http://schemas.openxmlformats.org/officeDocument/2006/relationships/font" Target="fonts/font3.fntdata"/><Relationship Id="rId53" Type="http://schemas.openxmlformats.org/officeDocument/2006/relationships/font" Target="fonts/font2.fntdata"/><Relationship Id="rId52" Type="http://schemas.openxmlformats.org/officeDocument/2006/relationships/font" Target="fonts/font1.fntdata"/><Relationship Id="rId51" Type="http://schemas.openxmlformats.org/officeDocument/2006/relationships/tableStyles" Target="tableStyles.xml"/><Relationship Id="rId50" Type="http://schemas.openxmlformats.org/officeDocument/2006/relationships/viewProps" Target="viewProps.xml"/><Relationship Id="rId5" Type="http://schemas.openxmlformats.org/officeDocument/2006/relationships/notesMaster" Target="notesMasters/notesMaster1.xml"/><Relationship Id="rId49" Type="http://schemas.openxmlformats.org/officeDocument/2006/relationships/presProps" Target="presProps.xml"/><Relationship Id="rId48" Type="http://schemas.openxmlformats.org/officeDocument/2006/relationships/handoutMaster" Target="handoutMasters/handoutMaster1.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0" name="Shape 420"/>
        <p:cNvGrpSpPr/>
        <p:nvPr/>
      </p:nvGrpSpPr>
      <p:grpSpPr>
        <a:xfrm>
          <a:off x="0" y="0"/>
          <a:ext cx="0" cy="0"/>
          <a:chOff x="0" y="0"/>
          <a:chExt cx="0" cy="0"/>
        </a:xfrm>
      </p:grpSpPr>
      <p:sp>
        <p:nvSpPr>
          <p:cNvPr id="421" name="Google Shape;421;g1c1e0c81dba_0_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7" name="Shape 457"/>
        <p:cNvGrpSpPr/>
        <p:nvPr/>
      </p:nvGrpSpPr>
      <p:grpSpPr>
        <a:xfrm>
          <a:off x="0" y="0"/>
          <a:ext cx="0" cy="0"/>
          <a:chOff x="0" y="0"/>
          <a:chExt cx="0" cy="0"/>
        </a:xfrm>
      </p:grpSpPr>
      <p:sp>
        <p:nvSpPr>
          <p:cNvPr id="458" name="Google Shape;458;g1c1e0c81dba_0_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5" name="Shape 475"/>
        <p:cNvGrpSpPr/>
        <p:nvPr/>
      </p:nvGrpSpPr>
      <p:grpSpPr>
        <a:xfrm>
          <a:off x="0" y="0"/>
          <a:ext cx="0" cy="0"/>
          <a:chOff x="0" y="0"/>
          <a:chExt cx="0" cy="0"/>
        </a:xfrm>
      </p:grpSpPr>
      <p:sp>
        <p:nvSpPr>
          <p:cNvPr id="476" name="Google Shape;476;g99f2f57a71_0_1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1" name="Shape 481"/>
        <p:cNvGrpSpPr/>
        <p:nvPr/>
      </p:nvGrpSpPr>
      <p:grpSpPr>
        <a:xfrm>
          <a:off x="0" y="0"/>
          <a:ext cx="0" cy="0"/>
          <a:chOff x="0" y="0"/>
          <a:chExt cx="0" cy="0"/>
        </a:xfrm>
      </p:grpSpPr>
      <p:sp>
        <p:nvSpPr>
          <p:cNvPr id="482" name="Google Shape;482;g1c1e0c81dba_0_2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0" name="Shape 490"/>
        <p:cNvGrpSpPr/>
        <p:nvPr/>
      </p:nvGrpSpPr>
      <p:grpSpPr>
        <a:xfrm>
          <a:off x="0" y="0"/>
          <a:ext cx="0" cy="0"/>
          <a:chOff x="0" y="0"/>
          <a:chExt cx="0" cy="0"/>
        </a:xfrm>
      </p:grpSpPr>
      <p:sp>
        <p:nvSpPr>
          <p:cNvPr id="491" name="Google Shape;491;g1c1e0c81dba_0_2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0" name="Shape 500"/>
        <p:cNvGrpSpPr/>
        <p:nvPr/>
      </p:nvGrpSpPr>
      <p:grpSpPr>
        <a:xfrm>
          <a:off x="0" y="0"/>
          <a:ext cx="0" cy="0"/>
          <a:chOff x="0" y="0"/>
          <a:chExt cx="0" cy="0"/>
        </a:xfrm>
      </p:grpSpPr>
      <p:sp>
        <p:nvSpPr>
          <p:cNvPr id="501" name="Google Shape;501;g1c1e0c81dba_0_4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9" name="Shape 519"/>
        <p:cNvGrpSpPr/>
        <p:nvPr/>
      </p:nvGrpSpPr>
      <p:grpSpPr>
        <a:xfrm>
          <a:off x="0" y="0"/>
          <a:ext cx="0" cy="0"/>
          <a:chOff x="0" y="0"/>
          <a:chExt cx="0" cy="0"/>
        </a:xfrm>
      </p:grpSpPr>
      <p:sp>
        <p:nvSpPr>
          <p:cNvPr id="520" name="Google Shape;520;g1c1e0c81dba_0_6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3" name="Shape 593"/>
        <p:cNvGrpSpPr/>
        <p:nvPr/>
      </p:nvGrpSpPr>
      <p:grpSpPr>
        <a:xfrm>
          <a:off x="0" y="0"/>
          <a:ext cx="0" cy="0"/>
          <a:chOff x="0" y="0"/>
          <a:chExt cx="0" cy="0"/>
        </a:xfrm>
      </p:grpSpPr>
      <p:sp>
        <p:nvSpPr>
          <p:cNvPr id="594" name="Google Shape;594;g1c1e0c81dba_0_60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9" name="Shape 599"/>
        <p:cNvGrpSpPr/>
        <p:nvPr/>
      </p:nvGrpSpPr>
      <p:grpSpPr>
        <a:xfrm>
          <a:off x="0" y="0"/>
          <a:ext cx="0" cy="0"/>
          <a:chOff x="0" y="0"/>
          <a:chExt cx="0" cy="0"/>
        </a:xfrm>
      </p:grpSpPr>
      <p:sp>
        <p:nvSpPr>
          <p:cNvPr id="600" name="Google Shape;600;g1c1e0c81dba_0_6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8" name="Shape 638"/>
        <p:cNvGrpSpPr/>
        <p:nvPr/>
      </p:nvGrpSpPr>
      <p:grpSpPr>
        <a:xfrm>
          <a:off x="0" y="0"/>
          <a:ext cx="0" cy="0"/>
          <a:chOff x="0" y="0"/>
          <a:chExt cx="0" cy="0"/>
        </a:xfrm>
      </p:grpSpPr>
      <p:sp>
        <p:nvSpPr>
          <p:cNvPr id="639" name="Google Shape;639;g1c1e0c81dba_0_6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70" name="Shape 670"/>
        <p:cNvGrpSpPr/>
        <p:nvPr/>
      </p:nvGrpSpPr>
      <p:grpSpPr>
        <a:xfrm>
          <a:off x="0" y="0"/>
          <a:ext cx="0" cy="0"/>
          <a:chOff x="0" y="0"/>
          <a:chExt cx="0" cy="0"/>
        </a:xfrm>
      </p:grpSpPr>
      <p:sp>
        <p:nvSpPr>
          <p:cNvPr id="671" name="Google Shape;671;g1c1e0c81dba_0_6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5" name="Shape 685"/>
        <p:cNvGrpSpPr/>
        <p:nvPr/>
      </p:nvGrpSpPr>
      <p:grpSpPr>
        <a:xfrm>
          <a:off x="0" y="0"/>
          <a:ext cx="0" cy="0"/>
          <a:chOff x="0" y="0"/>
          <a:chExt cx="0" cy="0"/>
        </a:xfrm>
      </p:grpSpPr>
      <p:sp>
        <p:nvSpPr>
          <p:cNvPr id="686" name="Google Shape;686;g1c1e0c81dba_0_6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9" name="Shape 699"/>
        <p:cNvGrpSpPr/>
        <p:nvPr/>
      </p:nvGrpSpPr>
      <p:grpSpPr>
        <a:xfrm>
          <a:off x="0" y="0"/>
          <a:ext cx="0" cy="0"/>
          <a:chOff x="0" y="0"/>
          <a:chExt cx="0" cy="0"/>
        </a:xfrm>
      </p:grpSpPr>
      <p:sp>
        <p:nvSpPr>
          <p:cNvPr id="700" name="Google Shape;700;g1c1e0c81dba_0_9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30" name="Shape 730"/>
        <p:cNvGrpSpPr/>
        <p:nvPr/>
      </p:nvGrpSpPr>
      <p:grpSpPr>
        <a:xfrm>
          <a:off x="0" y="0"/>
          <a:ext cx="0" cy="0"/>
          <a:chOff x="0" y="0"/>
          <a:chExt cx="0" cy="0"/>
        </a:xfrm>
      </p:grpSpPr>
      <p:sp>
        <p:nvSpPr>
          <p:cNvPr id="731" name="Google Shape;731;g1c1e0c81dba_0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0" name="Shape 750"/>
        <p:cNvGrpSpPr/>
        <p:nvPr/>
      </p:nvGrpSpPr>
      <p:grpSpPr>
        <a:xfrm>
          <a:off x="0" y="0"/>
          <a:ext cx="0" cy="0"/>
          <a:chOff x="0" y="0"/>
          <a:chExt cx="0" cy="0"/>
        </a:xfrm>
      </p:grpSpPr>
      <p:sp>
        <p:nvSpPr>
          <p:cNvPr id="751" name="Google Shape;751;gd9b1243d5b_0_51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0" name="Shape 760"/>
        <p:cNvGrpSpPr/>
        <p:nvPr/>
      </p:nvGrpSpPr>
      <p:grpSpPr>
        <a:xfrm>
          <a:off x="0" y="0"/>
          <a:ext cx="0" cy="0"/>
          <a:chOff x="0" y="0"/>
          <a:chExt cx="0" cy="0"/>
        </a:xfrm>
      </p:grpSpPr>
      <p:sp>
        <p:nvSpPr>
          <p:cNvPr id="761" name="Google Shape;761;g1bfc6975492_0_90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1bfc6975492_0_90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1bfc6975492_0_903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bfc6975492_0_903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72" name="Shape 772"/>
        <p:cNvGrpSpPr/>
        <p:nvPr/>
      </p:nvGrpSpPr>
      <p:grpSpPr>
        <a:xfrm>
          <a:off x="0" y="0"/>
          <a:ext cx="0" cy="0"/>
          <a:chOff x="0" y="0"/>
          <a:chExt cx="0" cy="0"/>
        </a:xfrm>
      </p:grpSpPr>
      <p:sp>
        <p:nvSpPr>
          <p:cNvPr id="773" name="Google Shape;773;g1bfc6975492_0_903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0" name="Shape 790"/>
        <p:cNvGrpSpPr/>
        <p:nvPr/>
      </p:nvGrpSpPr>
      <p:grpSpPr>
        <a:xfrm>
          <a:off x="0" y="0"/>
          <a:ext cx="0" cy="0"/>
          <a:chOff x="0" y="0"/>
          <a:chExt cx="0" cy="0"/>
        </a:xfrm>
      </p:grpSpPr>
      <p:sp>
        <p:nvSpPr>
          <p:cNvPr id="791" name="Google Shape;791;g1bfc6975492_0_906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6" name="Shape 806"/>
        <p:cNvGrpSpPr/>
        <p:nvPr/>
      </p:nvGrpSpPr>
      <p:grpSpPr>
        <a:xfrm>
          <a:off x="0" y="0"/>
          <a:ext cx="0" cy="0"/>
          <a:chOff x="0" y="0"/>
          <a:chExt cx="0" cy="0"/>
        </a:xfrm>
      </p:grpSpPr>
      <p:sp>
        <p:nvSpPr>
          <p:cNvPr id="807" name="Google Shape;807;g1bfc6975492_0_907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cec4d27072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45" name="Shape 1145"/>
        <p:cNvGrpSpPr/>
        <p:nvPr/>
      </p:nvGrpSpPr>
      <p:grpSpPr>
        <a:xfrm>
          <a:off x="0" y="0"/>
          <a:ext cx="0" cy="0"/>
          <a:chOff x="0" y="0"/>
          <a:chExt cx="0" cy="0"/>
        </a:xfrm>
      </p:grpSpPr>
      <p:sp>
        <p:nvSpPr>
          <p:cNvPr id="1146" name="Google Shape;1146;g1bfc6975492_0_94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46" name="Shape 3346"/>
        <p:cNvGrpSpPr/>
        <p:nvPr/>
      </p:nvGrpSpPr>
      <p:grpSpPr>
        <a:xfrm>
          <a:off x="0" y="0"/>
          <a:ext cx="0" cy="0"/>
          <a:chOff x="0" y="0"/>
          <a:chExt cx="0" cy="0"/>
        </a:xfrm>
      </p:grpSpPr>
      <p:sp>
        <p:nvSpPr>
          <p:cNvPr id="3347" name="Google Shape;3347;g1bfc6975492_0_116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65" name="Shape 3765"/>
        <p:cNvGrpSpPr/>
        <p:nvPr/>
      </p:nvGrpSpPr>
      <p:grpSpPr>
        <a:xfrm>
          <a:off x="0" y="0"/>
          <a:ext cx="0" cy="0"/>
          <a:chOff x="0" y="0"/>
          <a:chExt cx="0" cy="0"/>
        </a:xfrm>
      </p:grpSpPr>
      <p:sp>
        <p:nvSpPr>
          <p:cNvPr id="3766" name="Google Shape;3766;g1bfc6975492_0_120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35" name="Shape 3935"/>
        <p:cNvGrpSpPr/>
        <p:nvPr/>
      </p:nvGrpSpPr>
      <p:grpSpPr>
        <a:xfrm>
          <a:off x="0" y="0"/>
          <a:ext cx="0" cy="0"/>
          <a:chOff x="0" y="0"/>
          <a:chExt cx="0" cy="0"/>
        </a:xfrm>
      </p:grpSpPr>
      <p:sp>
        <p:nvSpPr>
          <p:cNvPr id="3936" name="Google Shape;3936;g1bfc6975492_0_122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40" name="Shape 4340"/>
        <p:cNvGrpSpPr/>
        <p:nvPr/>
      </p:nvGrpSpPr>
      <p:grpSpPr>
        <a:xfrm>
          <a:off x="0" y="0"/>
          <a:ext cx="0" cy="0"/>
          <a:chOff x="0" y="0"/>
          <a:chExt cx="0" cy="0"/>
        </a:xfrm>
      </p:grpSpPr>
      <p:sp>
        <p:nvSpPr>
          <p:cNvPr id="4341" name="Google Shape;4341;g1bfc6975492_0_126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20" name="Shape 4720"/>
        <p:cNvGrpSpPr/>
        <p:nvPr/>
      </p:nvGrpSpPr>
      <p:grpSpPr>
        <a:xfrm>
          <a:off x="0" y="0"/>
          <a:ext cx="0" cy="0"/>
          <a:chOff x="0" y="0"/>
          <a:chExt cx="0" cy="0"/>
        </a:xfrm>
      </p:grpSpPr>
      <p:sp>
        <p:nvSpPr>
          <p:cNvPr id="4721" name="Google Shape;4721;g1bfc6975492_0_129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46" name="Shape 5146"/>
        <p:cNvGrpSpPr/>
        <p:nvPr/>
      </p:nvGrpSpPr>
      <p:grpSpPr>
        <a:xfrm>
          <a:off x="0" y="0"/>
          <a:ext cx="0" cy="0"/>
          <a:chOff x="0" y="0"/>
          <a:chExt cx="0" cy="0"/>
        </a:xfrm>
      </p:grpSpPr>
      <p:sp>
        <p:nvSpPr>
          <p:cNvPr id="5147" name="Google Shape;5147;g1bfc6975492_0_134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07" name="Shape 5507"/>
        <p:cNvGrpSpPr/>
        <p:nvPr/>
      </p:nvGrpSpPr>
      <p:grpSpPr>
        <a:xfrm>
          <a:off x="0" y="0"/>
          <a:ext cx="0" cy="0"/>
          <a:chOff x="0" y="0"/>
          <a:chExt cx="0" cy="0"/>
        </a:xfrm>
      </p:grpSpPr>
      <p:sp>
        <p:nvSpPr>
          <p:cNvPr id="5508" name="Google Shape;5508;g1bfc6975492_0_137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6017" name="Shape 6017"/>
        <p:cNvGrpSpPr/>
        <p:nvPr/>
      </p:nvGrpSpPr>
      <p:grpSpPr>
        <a:xfrm>
          <a:off x="0" y="0"/>
          <a:ext cx="0" cy="0"/>
          <a:chOff x="0" y="0"/>
          <a:chExt cx="0" cy="0"/>
        </a:xfrm>
      </p:grpSpPr>
      <p:sp>
        <p:nvSpPr>
          <p:cNvPr id="6018" name="Google Shape;6018;g1bfc6975492_0_142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37" name="Shape 6637"/>
        <p:cNvGrpSpPr/>
        <p:nvPr/>
      </p:nvGrpSpPr>
      <p:grpSpPr>
        <a:xfrm>
          <a:off x="0" y="0"/>
          <a:ext cx="0" cy="0"/>
          <a:chOff x="0" y="0"/>
          <a:chExt cx="0" cy="0"/>
        </a:xfrm>
      </p:grpSpPr>
      <p:sp>
        <p:nvSpPr>
          <p:cNvPr id="6638" name="Google Shape;6638;g1bfc6975492_0_149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3" name="Shape 303"/>
        <p:cNvGrpSpPr/>
        <p:nvPr/>
      </p:nvGrpSpPr>
      <p:grpSpPr>
        <a:xfrm>
          <a:off x="0" y="0"/>
          <a:ext cx="0" cy="0"/>
          <a:chOff x="0" y="0"/>
          <a:chExt cx="0" cy="0"/>
        </a:xfrm>
      </p:grpSpPr>
      <p:sp>
        <p:nvSpPr>
          <p:cNvPr id="304" name="Google Shape;304;g11af349bb9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31" name="Shape 7231"/>
        <p:cNvGrpSpPr/>
        <p:nvPr/>
      </p:nvGrpSpPr>
      <p:grpSpPr>
        <a:xfrm>
          <a:off x="0" y="0"/>
          <a:ext cx="0" cy="0"/>
          <a:chOff x="0" y="0"/>
          <a:chExt cx="0" cy="0"/>
        </a:xfrm>
      </p:grpSpPr>
      <p:sp>
        <p:nvSpPr>
          <p:cNvPr id="7232" name="Google Shape;7232;g1bfc6975492_0_1549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52" name="Shape 7552"/>
        <p:cNvGrpSpPr/>
        <p:nvPr/>
      </p:nvGrpSpPr>
      <p:grpSpPr>
        <a:xfrm>
          <a:off x="0" y="0"/>
          <a:ext cx="0" cy="0"/>
          <a:chOff x="0" y="0"/>
          <a:chExt cx="0" cy="0"/>
        </a:xfrm>
      </p:grpSpPr>
      <p:sp>
        <p:nvSpPr>
          <p:cNvPr id="7553" name="Google Shape;7553;g1bfc6975492_0_158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60" name="Shape 7860"/>
        <p:cNvGrpSpPr/>
        <p:nvPr/>
      </p:nvGrpSpPr>
      <p:grpSpPr>
        <a:xfrm>
          <a:off x="0" y="0"/>
          <a:ext cx="0" cy="0"/>
          <a:chOff x="0" y="0"/>
          <a:chExt cx="0" cy="0"/>
        </a:xfrm>
      </p:grpSpPr>
      <p:sp>
        <p:nvSpPr>
          <p:cNvPr id="7861" name="Google Shape;7861;g1bfc6975492_0_1774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2" name="Google Shape;7862;g1bfc6975492_0_177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3" name="Shape 293"/>
        <p:cNvGrpSpPr/>
        <p:nvPr/>
      </p:nvGrpSpPr>
      <p:grpSpPr>
        <a:xfrm>
          <a:off x="0" y="0"/>
          <a:ext cx="0" cy="0"/>
          <a:chOff x="0" y="0"/>
          <a:chExt cx="0" cy="0"/>
        </a:xfrm>
      </p:grpSpPr>
      <p:sp>
        <p:nvSpPr>
          <p:cNvPr id="294" name="Google Shape;294;g99f2f57a71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3" name="Shape 303"/>
        <p:cNvGrpSpPr/>
        <p:nvPr/>
      </p:nvGrpSpPr>
      <p:grpSpPr>
        <a:xfrm>
          <a:off x="0" y="0"/>
          <a:ext cx="0" cy="0"/>
          <a:chOff x="0" y="0"/>
          <a:chExt cx="0" cy="0"/>
        </a:xfrm>
      </p:grpSpPr>
      <p:sp>
        <p:nvSpPr>
          <p:cNvPr id="304" name="Google Shape;304;g11af349bb9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1" name="Shape 341"/>
        <p:cNvGrpSpPr/>
        <p:nvPr/>
      </p:nvGrpSpPr>
      <p:grpSpPr>
        <a:xfrm>
          <a:off x="0" y="0"/>
          <a:ext cx="0" cy="0"/>
          <a:chOff x="0" y="0"/>
          <a:chExt cx="0" cy="0"/>
        </a:xfrm>
      </p:grpSpPr>
      <p:sp>
        <p:nvSpPr>
          <p:cNvPr id="342" name="Google Shape;342;g99f2f57a71_0_20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8" name="Shape 328"/>
        <p:cNvGrpSpPr/>
        <p:nvPr/>
      </p:nvGrpSpPr>
      <p:grpSpPr>
        <a:xfrm>
          <a:off x="0" y="0"/>
          <a:ext cx="0" cy="0"/>
          <a:chOff x="0" y="0"/>
          <a:chExt cx="0" cy="0"/>
        </a:xfrm>
      </p:grpSpPr>
      <p:sp>
        <p:nvSpPr>
          <p:cNvPr id="329" name="Google Shape;329;g1c1e0c81dba_0_8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7" name="Shape 357"/>
        <p:cNvGrpSpPr/>
        <p:nvPr/>
      </p:nvGrpSpPr>
      <p:grpSpPr>
        <a:xfrm>
          <a:off x="0" y="0"/>
          <a:ext cx="0" cy="0"/>
          <a:chOff x="0" y="0"/>
          <a:chExt cx="0" cy="0"/>
        </a:xfrm>
      </p:grpSpPr>
      <p:sp>
        <p:nvSpPr>
          <p:cNvPr id="358" name="Google Shape;358;gbd6c00e730_0_2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0" name="Shape 380"/>
        <p:cNvGrpSpPr/>
        <p:nvPr/>
      </p:nvGrpSpPr>
      <p:grpSpPr>
        <a:xfrm>
          <a:off x="0" y="0"/>
          <a:ext cx="0" cy="0"/>
          <a:chOff x="0" y="0"/>
          <a:chExt cx="0" cy="0"/>
        </a:xfrm>
      </p:grpSpPr>
      <p:sp>
        <p:nvSpPr>
          <p:cNvPr id="381" name="Google Shape;381;g1c1e0c81dba_0_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4"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0" name="Google Shape;10;p2"/>
          <p:cNvSpPr txBox="1"/>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84" name="Shape 84"/>
        <p:cNvGrpSpPr/>
        <p:nvPr/>
      </p:nvGrpSpPr>
      <p:grpSpPr>
        <a:xfrm>
          <a:off x="0" y="0"/>
          <a:ext cx="0" cy="0"/>
          <a:chOff x="0" y="0"/>
          <a:chExt cx="0" cy="0"/>
        </a:xfrm>
      </p:grpSpPr>
      <p:sp>
        <p:nvSpPr>
          <p:cNvPr id="85" name="Google Shape;85;p11"/>
          <p:cNvSpPr txBox="1"/>
          <p:nvPr>
            <p:ph type="title" hasCustomPrompt="1"/>
          </p:nvPr>
        </p:nvSpPr>
        <p:spPr>
          <a:xfrm>
            <a:off x="1307850" y="1139188"/>
            <a:ext cx="6528300" cy="21003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126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p:txBody>
      </p:sp>
      <p:sp>
        <p:nvSpPr>
          <p:cNvPr id="87" name="Google Shape;87;p11"/>
          <p:cNvSpPr txBox="1"/>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88" name="Google Shape;88;p11"/>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11"/>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11"/>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11"/>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11"/>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11"/>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11"/>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11"/>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11"/>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97" name="Shape 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98" name="Shape 98"/>
        <p:cNvGrpSpPr/>
        <p:nvPr/>
      </p:nvGrpSpPr>
      <p:grpSpPr>
        <a:xfrm>
          <a:off x="0" y="0"/>
          <a:ext cx="0" cy="0"/>
          <a:chOff x="0" y="0"/>
          <a:chExt cx="0" cy="0"/>
        </a:xfrm>
      </p:grpSpPr>
      <p:sp>
        <p:nvSpPr>
          <p:cNvPr id="99" name="Google Shape;99;p13"/>
          <p:cNvSpPr txBox="1"/>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04" name="Google Shape;104;p13"/>
          <p:cNvSpPr txBox="1"/>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7" name="Google Shape;107;p13"/>
          <p:cNvSpPr txBox="1"/>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8" name="Google Shape;108;p13"/>
          <p:cNvSpPr txBox="1"/>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09" name="Google Shape;109;p13"/>
          <p:cNvSpPr txBox="1"/>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0" name="Google Shape;110;p13"/>
          <p:cNvSpPr txBox="1"/>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1" name="Google Shape;111;p13"/>
          <p:cNvSpPr txBox="1"/>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18" name="Shape 118"/>
        <p:cNvGrpSpPr/>
        <p:nvPr/>
      </p:nvGrpSpPr>
      <p:grpSpPr>
        <a:xfrm>
          <a:off x="0" y="0"/>
          <a:ext cx="0" cy="0"/>
          <a:chOff x="0" y="0"/>
          <a:chExt cx="0" cy="0"/>
        </a:xfrm>
      </p:grpSpPr>
      <p:sp>
        <p:nvSpPr>
          <p:cNvPr id="119" name="Google Shape;119;p14"/>
          <p:cNvSpPr txBox="1"/>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120" name="Google Shape;120;p14"/>
          <p:cNvSpPr txBox="1"/>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30" name="Shape 130"/>
        <p:cNvGrpSpPr/>
        <p:nvPr/>
      </p:nvGrpSpPr>
      <p:grpSpPr>
        <a:xfrm>
          <a:off x="0" y="0"/>
          <a:ext cx="0" cy="0"/>
          <a:chOff x="0" y="0"/>
          <a:chExt cx="0" cy="0"/>
        </a:xfrm>
      </p:grpSpPr>
      <p:sp>
        <p:nvSpPr>
          <p:cNvPr id="131" name="Google Shape;131;p1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32" name="Google Shape;132;p15"/>
          <p:cNvSpPr txBox="1"/>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39" name="Shape 139"/>
        <p:cNvGrpSpPr/>
        <p:nvPr/>
      </p:nvGrpSpPr>
      <p:grpSpPr>
        <a:xfrm>
          <a:off x="0" y="0"/>
          <a:ext cx="0" cy="0"/>
          <a:chOff x="0" y="0"/>
          <a:chExt cx="0" cy="0"/>
        </a:xfrm>
      </p:grpSpPr>
      <p:sp>
        <p:nvSpPr>
          <p:cNvPr id="140" name="Google Shape;140;p16"/>
          <p:cNvSpPr txBox="1"/>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41" name="Google Shape;141;p16"/>
          <p:cNvSpPr txBox="1"/>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42" name="Google Shape;142;p16"/>
          <p:cNvSpPr/>
          <p:nvPr>
            <p:ph type="pic" idx="2"/>
          </p:nvPr>
        </p:nvSpPr>
        <p:spPr>
          <a:xfrm>
            <a:off x="720000" y="630000"/>
            <a:ext cx="2252100" cy="2252100"/>
          </a:xfrm>
          <a:prstGeom prst="rect">
            <a:avLst/>
          </a:prstGeom>
          <a:noFill/>
          <a:ln>
            <a:noFill/>
          </a:ln>
        </p:spPr>
      </p:sp>
      <p:sp>
        <p:nvSpPr>
          <p:cNvPr id="143" name="Google Shape;143;p16"/>
          <p:cNvSpPr/>
          <p:nvPr>
            <p:ph type="pic" idx="3"/>
          </p:nvPr>
        </p:nvSpPr>
        <p:spPr>
          <a:xfrm>
            <a:off x="720000" y="3102925"/>
            <a:ext cx="2252100" cy="1410600"/>
          </a:xfrm>
          <a:prstGeom prst="rect">
            <a:avLst/>
          </a:prstGeom>
          <a:noFill/>
          <a:ln>
            <a:noFill/>
          </a:ln>
        </p:spPr>
      </p:sp>
      <p:sp>
        <p:nvSpPr>
          <p:cNvPr id="144" name="Google Shape;144;p16"/>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49" name="Shape 149"/>
        <p:cNvGrpSpPr/>
        <p:nvPr/>
      </p:nvGrpSpPr>
      <p:grpSpPr>
        <a:xfrm>
          <a:off x="0" y="0"/>
          <a:ext cx="0" cy="0"/>
          <a:chOff x="0" y="0"/>
          <a:chExt cx="0" cy="0"/>
        </a:xfrm>
      </p:grpSpPr>
      <p:sp>
        <p:nvSpPr>
          <p:cNvPr id="150" name="Google Shape;150;p1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51" name="Google Shape;151;p17"/>
          <p:cNvSpPr txBox="1"/>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58" name="Shape 158"/>
        <p:cNvGrpSpPr/>
        <p:nvPr/>
      </p:nvGrpSpPr>
      <p:grpSpPr>
        <a:xfrm>
          <a:off x="0" y="0"/>
          <a:ext cx="0" cy="0"/>
          <a:chOff x="0" y="0"/>
          <a:chExt cx="0" cy="0"/>
        </a:xfrm>
      </p:grpSpPr>
      <p:sp>
        <p:nvSpPr>
          <p:cNvPr id="159" name="Google Shape;159;p18"/>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60" name="Google Shape;160;p18"/>
          <p:cNvSpPr txBox="1"/>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1" name="Google Shape;161;p18"/>
          <p:cNvSpPr txBox="1"/>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2" name="Google Shape;162;p18"/>
          <p:cNvSpPr txBox="1"/>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63" name="Google Shape;163;p18"/>
          <p:cNvSpPr txBox="1"/>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4" name="Google Shape;164;p18"/>
          <p:cNvSpPr txBox="1"/>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5" name="Google Shape;165;p18"/>
          <p:cNvSpPr txBox="1"/>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69" name="Shape 169"/>
        <p:cNvGrpSpPr/>
        <p:nvPr/>
      </p:nvGrpSpPr>
      <p:grpSpPr>
        <a:xfrm>
          <a:off x="0" y="0"/>
          <a:ext cx="0" cy="0"/>
          <a:chOff x="0" y="0"/>
          <a:chExt cx="0" cy="0"/>
        </a:xfrm>
      </p:grpSpPr>
      <p:sp>
        <p:nvSpPr>
          <p:cNvPr id="170" name="Google Shape;170;p19"/>
          <p:cNvSpPr txBox="1"/>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1" name="Google Shape;171;p19"/>
          <p:cNvSpPr txBox="1"/>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2" name="Google Shape;172;p19"/>
          <p:cNvSpPr txBox="1"/>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3" name="Google Shape;173;p19"/>
          <p:cNvSpPr txBox="1"/>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74" name="Google Shape;174;p19"/>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75" name="Google Shape;175;p19"/>
          <p:cNvSpPr txBox="1"/>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6" name="Google Shape;176;p19"/>
          <p:cNvSpPr txBox="1"/>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7" name="Google Shape;177;p19"/>
          <p:cNvSpPr txBox="1"/>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8" name="Google Shape;178;p19"/>
          <p:cNvSpPr txBox="1"/>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84" name="Shape 184"/>
        <p:cNvGrpSpPr/>
        <p:nvPr/>
      </p:nvGrpSpPr>
      <p:grpSpPr>
        <a:xfrm>
          <a:off x="0" y="0"/>
          <a:ext cx="0" cy="0"/>
          <a:chOff x="0" y="0"/>
          <a:chExt cx="0" cy="0"/>
        </a:xfrm>
      </p:grpSpPr>
      <p:sp>
        <p:nvSpPr>
          <p:cNvPr id="185" name="Google Shape;185;p20"/>
          <p:cNvSpPr txBox="1"/>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86" name="Google Shape;186;p20"/>
          <p:cNvSpPr txBox="1"/>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7" name="Google Shape;187;p20"/>
          <p:cNvSpPr txBox="1"/>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8" name="Google Shape;188;p20"/>
          <p:cNvSpPr txBox="1"/>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9" name="Google Shape;189;p20"/>
          <p:cNvSpPr txBox="1"/>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0" name="Google Shape;190;p20"/>
          <p:cNvSpPr txBox="1"/>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1" name="Google Shape;191;p20"/>
          <p:cNvSpPr txBox="1"/>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2" name="Google Shape;192;p20"/>
          <p:cNvSpPr txBox="1"/>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3" name="Google Shape;193;p20"/>
          <p:cNvSpPr txBox="1"/>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4" name="Google Shape;194;p20"/>
          <p:cNvSpPr txBox="1"/>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5" name="Google Shape;195;p20"/>
          <p:cNvSpPr txBox="1"/>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6" name="Google Shape;196;p20"/>
          <p:cNvSpPr txBox="1"/>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7" name="Google Shape;197;p20"/>
          <p:cNvSpPr txBox="1"/>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4" name="Google Shape;204;p20"/>
          <p:cNvSpPr/>
          <p:nvPr userDrawn="1"/>
        </p:nvSpPr>
        <p:spPr>
          <a:xfrm rot="-714933" flipH="1">
            <a:off x="-1115475" y="3073337"/>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0" name="Google Shape;20;p3"/>
          <p:cNvSpPr txBox="1"/>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1" name="Google Shape;21;p3"/>
          <p:cNvSpPr/>
          <p:nvPr/>
        </p:nvSpPr>
        <p:spPr>
          <a:xfrm>
            <a:off x="205510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rot="6300501">
            <a:off x="704371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6298992">
            <a:off x="1026859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a:off x="205509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205" name="Shape 205"/>
        <p:cNvGrpSpPr/>
        <p:nvPr/>
      </p:nvGrpSpPr>
      <p:grpSpPr>
        <a:xfrm>
          <a:off x="0" y="0"/>
          <a:ext cx="0" cy="0"/>
          <a:chOff x="0" y="0"/>
          <a:chExt cx="0" cy="0"/>
        </a:xfrm>
      </p:grpSpPr>
      <p:sp>
        <p:nvSpPr>
          <p:cNvPr id="206" name="Google Shape;206;p21"/>
          <p:cNvSpPr txBox="1"/>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08" name="Google Shape;208;p21"/>
          <p:cNvSpPr txBox="1"/>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10" name="Google Shape;210;p21"/>
          <p:cNvSpPr txBox="1"/>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221" name="Shape 221"/>
        <p:cNvGrpSpPr/>
        <p:nvPr/>
      </p:nvGrpSpPr>
      <p:grpSpPr>
        <a:xfrm>
          <a:off x="0" y="0"/>
          <a:ext cx="0" cy="0"/>
          <a:chOff x="0" y="0"/>
          <a:chExt cx="0" cy="0"/>
        </a:xfrm>
      </p:grpSpPr>
      <p:sp>
        <p:nvSpPr>
          <p:cNvPr id="222" name="Google Shape;222;p2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228" name="Shape 228"/>
        <p:cNvGrpSpPr/>
        <p:nvPr/>
      </p:nvGrpSpPr>
      <p:grpSpPr>
        <a:xfrm>
          <a:off x="0" y="0"/>
          <a:ext cx="0" cy="0"/>
          <a:chOff x="0" y="0"/>
          <a:chExt cx="0" cy="0"/>
        </a:xfrm>
      </p:grpSpPr>
      <p:sp>
        <p:nvSpPr>
          <p:cNvPr id="229" name="Google Shape;229;p2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235" name="Shape 235"/>
        <p:cNvGrpSpPr/>
        <p:nvPr/>
      </p:nvGrpSpPr>
      <p:grpSpPr>
        <a:xfrm>
          <a:off x="0" y="0"/>
          <a:ext cx="0" cy="0"/>
          <a:chOff x="0" y="0"/>
          <a:chExt cx="0" cy="0"/>
        </a:xfrm>
      </p:grpSpPr>
      <p:sp>
        <p:nvSpPr>
          <p:cNvPr id="236" name="Google Shape;236;p2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245" name="Shape 245"/>
        <p:cNvGrpSpPr/>
        <p:nvPr/>
      </p:nvGrpSpPr>
      <p:grpSpPr>
        <a:xfrm>
          <a:off x="0" y="0"/>
          <a:ext cx="0" cy="0"/>
          <a:chOff x="0" y="0"/>
          <a:chExt cx="0" cy="0"/>
        </a:xfrm>
      </p:grpSpPr>
      <p:sp>
        <p:nvSpPr>
          <p:cNvPr id="246" name="Google Shape;246;p25"/>
          <p:cNvSpPr txBox="1"/>
          <p:nvPr>
            <p:ph type="title"/>
          </p:nvPr>
        </p:nvSpPr>
        <p:spPr>
          <a:xfrm>
            <a:off x="872400" y="559175"/>
            <a:ext cx="4213200" cy="8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4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dk2"/>
              </a:buClr>
              <a:buSzPts val="3400"/>
              <a:buNone/>
              <a:defRPr>
                <a:solidFill>
                  <a:schemeClr val="dk2"/>
                </a:solidFill>
              </a:defRPr>
            </a:lvl2pPr>
            <a:lvl3pPr lvl="2" algn="ctr" rtl="0">
              <a:spcBef>
                <a:spcPts val="0"/>
              </a:spcBef>
              <a:spcAft>
                <a:spcPts val="0"/>
              </a:spcAft>
              <a:buClr>
                <a:schemeClr val="dk2"/>
              </a:buClr>
              <a:buSzPts val="3400"/>
              <a:buNone/>
              <a:defRPr>
                <a:solidFill>
                  <a:schemeClr val="dk2"/>
                </a:solidFill>
              </a:defRPr>
            </a:lvl3pPr>
            <a:lvl4pPr lvl="3" algn="ctr" rtl="0">
              <a:spcBef>
                <a:spcPts val="0"/>
              </a:spcBef>
              <a:spcAft>
                <a:spcPts val="0"/>
              </a:spcAft>
              <a:buClr>
                <a:schemeClr val="dk2"/>
              </a:buClr>
              <a:buSzPts val="3400"/>
              <a:buNone/>
              <a:defRPr>
                <a:solidFill>
                  <a:schemeClr val="dk2"/>
                </a:solidFill>
              </a:defRPr>
            </a:lvl4pPr>
            <a:lvl5pPr lvl="4" algn="ctr" rtl="0">
              <a:spcBef>
                <a:spcPts val="0"/>
              </a:spcBef>
              <a:spcAft>
                <a:spcPts val="0"/>
              </a:spcAft>
              <a:buClr>
                <a:schemeClr val="dk2"/>
              </a:buClr>
              <a:buSzPts val="3400"/>
              <a:buNone/>
              <a:defRPr>
                <a:solidFill>
                  <a:schemeClr val="dk2"/>
                </a:solidFill>
              </a:defRPr>
            </a:lvl5pPr>
            <a:lvl6pPr lvl="5" algn="ctr" rtl="0">
              <a:spcBef>
                <a:spcPts val="0"/>
              </a:spcBef>
              <a:spcAft>
                <a:spcPts val="0"/>
              </a:spcAft>
              <a:buClr>
                <a:schemeClr val="dk2"/>
              </a:buClr>
              <a:buSzPts val="3400"/>
              <a:buNone/>
              <a:defRPr>
                <a:solidFill>
                  <a:schemeClr val="dk2"/>
                </a:solidFill>
              </a:defRPr>
            </a:lvl6pPr>
            <a:lvl7pPr lvl="6" algn="ctr" rtl="0">
              <a:spcBef>
                <a:spcPts val="0"/>
              </a:spcBef>
              <a:spcAft>
                <a:spcPts val="0"/>
              </a:spcAft>
              <a:buClr>
                <a:schemeClr val="dk2"/>
              </a:buClr>
              <a:buSzPts val="3400"/>
              <a:buNone/>
              <a:defRPr>
                <a:solidFill>
                  <a:schemeClr val="dk2"/>
                </a:solidFill>
              </a:defRPr>
            </a:lvl7pPr>
            <a:lvl8pPr lvl="7" algn="ctr" rtl="0">
              <a:spcBef>
                <a:spcPts val="0"/>
              </a:spcBef>
              <a:spcAft>
                <a:spcPts val="0"/>
              </a:spcAft>
              <a:buClr>
                <a:schemeClr val="dk2"/>
              </a:buClr>
              <a:buSzPts val="3400"/>
              <a:buNone/>
              <a:defRPr>
                <a:solidFill>
                  <a:schemeClr val="dk2"/>
                </a:solidFill>
              </a:defRPr>
            </a:lvl8pPr>
            <a:lvl9pPr lvl="8" algn="ctr" rtl="0">
              <a:spcBef>
                <a:spcPts val="0"/>
              </a:spcBef>
              <a:spcAft>
                <a:spcPts val="0"/>
              </a:spcAft>
              <a:buClr>
                <a:schemeClr val="dk2"/>
              </a:buClr>
              <a:buSzPts val="3400"/>
              <a:buNone/>
              <a:defRPr>
                <a:solidFill>
                  <a:schemeClr val="dk2"/>
                </a:solidFill>
              </a:defRPr>
            </a:lvl9pPr>
          </a:lstStyle>
          <a:p/>
        </p:txBody>
      </p:sp>
      <p:sp>
        <p:nvSpPr>
          <p:cNvPr id="247" name="Google Shape;247;p25"/>
          <p:cNvSpPr txBox="1"/>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248" name="Google Shape;248;p25"/>
          <p:cNvSpPr txBox="1"/>
          <p:nvPr/>
        </p:nvSpPr>
        <p:spPr>
          <a:xfrm>
            <a:off x="872400" y="3319200"/>
            <a:ext cx="3412200" cy="7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CREDITS: This presentation </a:t>
            </a:r>
            <a:r>
              <a:rPr lang="en-GB" sz="1200">
                <a:solidFill>
                  <a:schemeClr val="dk1"/>
                </a:solidFill>
                <a:latin typeface="Sarabun" panose="00000500000000000000"/>
                <a:ea typeface="Sarabun" panose="00000500000000000000"/>
                <a:cs typeface="Sarabun" panose="00000500000000000000"/>
                <a:sym typeface="Sarabun" panose="00000500000000000000"/>
              </a:rPr>
              <a:t>template</a:t>
            </a:r>
            <a:r>
              <a:rPr lang="en-GB" sz="1200">
                <a:solidFill>
                  <a:schemeClr val="dk1"/>
                </a:solidFill>
                <a:latin typeface="Sarabun" panose="00000500000000000000"/>
                <a:ea typeface="Sarabun" panose="00000500000000000000"/>
                <a:cs typeface="Sarabun" panose="00000500000000000000"/>
                <a:sym typeface="Sarabun" panose="00000500000000000000"/>
              </a:rPr>
              <a:t> was created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2"/>
              </a:rPr>
              <a:t>Slidesgo</a:t>
            </a:r>
            <a:r>
              <a:rPr lang="en-GB" sz="1200">
                <a:solidFill>
                  <a:schemeClr val="dk1"/>
                </a:solidFill>
                <a:latin typeface="Sarabun" panose="00000500000000000000"/>
                <a:ea typeface="Sarabun" panose="00000500000000000000"/>
                <a:cs typeface="Sarabun" panose="00000500000000000000"/>
                <a:sym typeface="Sarabun" panose="00000500000000000000"/>
              </a:rPr>
              <a:t>, including icons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3"/>
              </a:rPr>
              <a:t>Flaticon</a:t>
            </a:r>
            <a:r>
              <a:rPr lang="en-GB" sz="1200">
                <a:solidFill>
                  <a:schemeClr val="dk1"/>
                </a:solidFill>
                <a:latin typeface="Sarabun" panose="00000500000000000000"/>
                <a:ea typeface="Sarabun" panose="00000500000000000000"/>
                <a:cs typeface="Sarabun" panose="00000500000000000000"/>
                <a:sym typeface="Sarabun" panose="00000500000000000000"/>
              </a:rPr>
              <a:t>, and infographics &amp; images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Freepik</a:t>
            </a:r>
            <a:r>
              <a:rPr lang="en-GB" sz="1200">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249" name="Google Shape;249;p25"/>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0" name="Google Shape;250;p25"/>
          <p:cNvSpPr/>
          <p:nvPr/>
        </p:nvSpPr>
        <p:spPr>
          <a:xfrm rot="-7802742" flipH="1">
            <a:off x="51566" y="3173843"/>
            <a:ext cx="1942964" cy="1942964"/>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5"/>
          <p:cNvSpPr/>
          <p:nvPr/>
        </p:nvSpPr>
        <p:spPr>
          <a:xfrm rot="-8432737" flipH="1">
            <a:off x="-826880" y="-1106695"/>
            <a:ext cx="1942676" cy="1942676"/>
          </a:xfrm>
          <a:prstGeom prst="blockArc">
            <a:avLst>
              <a:gd name="adj1" fmla="val 18799203"/>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5"/>
          <p:cNvSpPr/>
          <p:nvPr/>
        </p:nvSpPr>
        <p:spPr>
          <a:xfrm rot="-5148122" flipH="1">
            <a:off x="3778895" y="-3171593"/>
            <a:ext cx="4163771" cy="4163771"/>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253"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263"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276" name="Shape 276"/>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277" name="Shape 277"/>
        <p:cNvGrpSpPr/>
        <p:nvPr/>
      </p:nvGrpSpPr>
      <p:grpSpPr>
        <a:xfrm>
          <a:off x="0" y="0"/>
          <a:ext cx="0" cy="0"/>
          <a:chOff x="0" y="0"/>
          <a:chExt cx="0" cy="0"/>
        </a:xfrm>
      </p:grpSpPr>
      <p:sp>
        <p:nvSpPr>
          <p:cNvPr id="278" name="Google Shape;278;p30"/>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5" name="Shape 25"/>
        <p:cNvGrpSpPr/>
        <p:nvPr/>
      </p:nvGrpSpPr>
      <p:grpSpPr>
        <a:xfrm>
          <a:off x="0" y="0"/>
          <a:ext cx="0" cy="0"/>
          <a:chOff x="0" y="0"/>
          <a:chExt cx="0" cy="0"/>
        </a:xfrm>
      </p:grpSpPr>
      <p:sp>
        <p:nvSpPr>
          <p:cNvPr id="26" name="Google Shape;26;p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7" name="Google Shape;27;p4"/>
          <p:cNvSpPr txBox="1"/>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32" name="Shape 32"/>
        <p:cNvGrpSpPr/>
        <p:nvPr/>
      </p:nvGrpSpPr>
      <p:grpSpPr>
        <a:xfrm>
          <a:off x="0" y="0"/>
          <a:ext cx="0" cy="0"/>
          <a:chOff x="0" y="0"/>
          <a:chExt cx="0" cy="0"/>
        </a:xfrm>
      </p:grpSpPr>
      <p:sp>
        <p:nvSpPr>
          <p:cNvPr id="33" name="Google Shape;33;p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4" name="Google Shape;34;p5"/>
          <p:cNvSpPr txBox="1"/>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35" name="Google Shape;35;p5"/>
          <p:cNvSpPr txBox="1"/>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36" name="Google Shape;36;p5"/>
          <p:cNvSpPr txBox="1"/>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37" name="Google Shape;37;p5"/>
          <p:cNvSpPr txBox="1"/>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4" name="Shape 44"/>
        <p:cNvGrpSpPr/>
        <p:nvPr/>
      </p:nvGrpSpPr>
      <p:grpSpPr>
        <a:xfrm>
          <a:off x="0" y="0"/>
          <a:ext cx="0" cy="0"/>
          <a:chOff x="0" y="0"/>
          <a:chExt cx="0" cy="0"/>
        </a:xfrm>
      </p:grpSpPr>
      <p:sp>
        <p:nvSpPr>
          <p:cNvPr id="45" name="Google Shape;45;p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52" name="Shape 52"/>
        <p:cNvGrpSpPr/>
        <p:nvPr/>
      </p:nvGrpSpPr>
      <p:grpSpPr>
        <a:xfrm>
          <a:off x="0" y="0"/>
          <a:ext cx="0" cy="0"/>
          <a:chOff x="0" y="0"/>
          <a:chExt cx="0" cy="0"/>
        </a:xfrm>
      </p:grpSpPr>
      <p:sp>
        <p:nvSpPr>
          <p:cNvPr id="53" name="Google Shape;53;p7"/>
          <p:cNvSpPr txBox="1"/>
          <p:nvPr>
            <p:ph type="body" idx="1"/>
          </p:nvPr>
        </p:nvSpPr>
        <p:spPr>
          <a:xfrm>
            <a:off x="720000" y="2377150"/>
            <a:ext cx="4181700" cy="1882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p:txBody>
      </p:sp>
      <p:sp>
        <p:nvSpPr>
          <p:cNvPr id="54" name="Google Shape;54;p7"/>
          <p:cNvSpPr txBox="1"/>
          <p:nvPr>
            <p:ph type="title"/>
          </p:nvPr>
        </p:nvSpPr>
        <p:spPr>
          <a:xfrm>
            <a:off x="720000" y="449616"/>
            <a:ext cx="4181700" cy="1643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55" name="Google Shape;55;p7"/>
          <p:cNvSpPr/>
          <p:nvPr/>
        </p:nvSpPr>
        <p:spPr>
          <a:xfrm rot="3599899" flipH="1">
            <a:off x="-1191121" y="120962"/>
            <a:ext cx="1942701" cy="194270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7"/>
          <p:cNvSpPr/>
          <p:nvPr/>
        </p:nvSpPr>
        <p:spPr>
          <a:xfrm flipH="1">
            <a:off x="165727" y="456611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57" name="Shape 57"/>
        <p:cNvGrpSpPr/>
        <p:nvPr/>
      </p:nvGrpSpPr>
      <p:grpSpPr>
        <a:xfrm>
          <a:off x="0" y="0"/>
          <a:ext cx="0" cy="0"/>
          <a:chOff x="0" y="0"/>
          <a:chExt cx="0" cy="0"/>
        </a:xfrm>
      </p:grpSpPr>
      <p:sp>
        <p:nvSpPr>
          <p:cNvPr id="58" name="Google Shape;58;p8"/>
          <p:cNvSpPr txBox="1"/>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txBox="1"/>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p:txBody>
      </p:sp>
      <p:sp>
        <p:nvSpPr>
          <p:cNvPr id="70" name="Google Shape;70;p9"/>
          <p:cNvSpPr txBox="1"/>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77" name="Shape 77"/>
        <p:cNvGrpSpPr/>
        <p:nvPr/>
      </p:nvGrpSpPr>
      <p:grpSpPr>
        <a:xfrm>
          <a:off x="0" y="0"/>
          <a:ext cx="0" cy="0"/>
          <a:chOff x="0" y="0"/>
          <a:chExt cx="0" cy="0"/>
        </a:xfrm>
      </p:grpSpPr>
      <p:sp>
        <p:nvSpPr>
          <p:cNvPr id="78" name="Google Shape;78;p10"/>
          <p:cNvSpPr txBox="1"/>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p:txBody>
      </p:sp>
      <p:sp>
        <p:nvSpPr>
          <p:cNvPr id="7" name="Google Shape;7;p1"/>
          <p:cNvSpPr txBox="1"/>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73" name="Shape 273"/>
        <p:cNvGrpSpPr/>
        <p:nvPr/>
      </p:nvGrpSpPr>
      <p:grpSpPr>
        <a:xfrm>
          <a:off x="0" y="0"/>
          <a:ext cx="0" cy="0"/>
          <a:chOff x="0" y="0"/>
          <a:chExt cx="0" cy="0"/>
        </a:xfrm>
      </p:grpSpPr>
      <p:sp>
        <p:nvSpPr>
          <p:cNvPr id="274" name="Google Shape;274;p28"/>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p:txBody>
      </p:sp>
      <p:sp>
        <p:nvSpPr>
          <p:cNvPr id="275" name="Google Shape;275;p28"/>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image" Target="../media/image1.png"/><Relationship Id="rId1" Type="http://schemas.openxmlformats.org/officeDocument/2006/relationships/hyperlink" Target="https://docs.google.com/spreadsheets/d/1mVQH957cG3gEsd6ceBX9Imeov4lbqP2BwEPEmbKm_4o/copy"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15.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4.xml"/><Relationship Id="rId1" Type="http://schemas.openxmlformats.org/officeDocument/2006/relationships/hyperlink" Target="https://www.freepik.com/free-vector/flat-geometric-background_23869983.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16.xml"/><Relationship Id="rId3"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2"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 Id="rId1"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6" Type="http://schemas.openxmlformats.org/officeDocument/2006/relationships/notesSlide" Target="../notesSlides/notesSlide25.xml"/><Relationship Id="rId5" Type="http://schemas.openxmlformats.org/officeDocument/2006/relationships/slideLayout" Target="../slideLayouts/slideLayout28.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2.xml"/><Relationship Id="rId1" Type="http://schemas.openxmlformats.org/officeDocument/2006/relationships/hyperlink" Target="http://bit.ly/2PfT4lq" TargetMode="External"/></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26.xml"/><Relationship Id="rId5" Type="http://schemas.openxmlformats.org/officeDocument/2006/relationships/slideLayout" Target="../slideLayouts/slideLayout28.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2.xml"/><Relationship Id="rId1" Type="http://schemas.openxmlformats.org/officeDocument/2006/relationships/hyperlink" Target="http://bit.ly/2PfT4lq" TargetMode="External"/></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28.xml"/><Relationship Id="rId2" Type="http://schemas.openxmlformats.org/officeDocument/2006/relationships/hyperlink" Target="https://fonts.google.com/specimen/Sarabun" TargetMode="External"/><Relationship Id="rId1" Type="http://schemas.openxmlformats.org/officeDocument/2006/relationships/hyperlink" Target="https://fonts.google.com/specimen/Lexend+Deca" TargetMode="External"/></Relationships>
</file>

<file path=ppt/slides/_rels/slide28.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5.png"/><Relationship Id="rId13" Type="http://schemas.openxmlformats.org/officeDocument/2006/relationships/notesSlide" Target="../notesSlides/notesSlide28.xml"/><Relationship Id="rId12" Type="http://schemas.openxmlformats.org/officeDocument/2006/relationships/slideLayout" Target="../slideLayouts/slideLayout28.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9.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8.xml"/><Relationship Id="rId1" Type="http://schemas.openxmlformats.org/officeDocument/2006/relationships/hyperlink" Target="https://bit.ly/2ZjL1pd"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8.xml"/><Relationship Id="rId1" Type="http://schemas.openxmlformats.org/officeDocument/2006/relationships/hyperlink" Target="https://workspace.google.com/marketplace/app/icons_for_slides_docs/381578326502"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4" Type="http://schemas.openxmlformats.org/officeDocument/2006/relationships/notesSlide" Target="../notesSlides/notesSlide42.xml"/><Relationship Id="rId3" Type="http://schemas.openxmlformats.org/officeDocument/2006/relationships/slideLayout" Target="../slideLayouts/slideLayout27.xml"/><Relationship Id="rId2" Type="http://schemas.openxmlformats.org/officeDocument/2006/relationships/image" Target="../media/image10.png"/><Relationship Id="rId1" Type="http://schemas.openxmlformats.org/officeDocument/2006/relationships/hyperlink" Target="http://bit.ly/2PfT4lq" TargetMode="External"/></Relationships>
</file>

<file path=ppt/slides/_rels/slide43.xml.rels><?xml version="1.0" encoding="UTF-8" standalone="yes"?>
<Relationships xmlns="http://schemas.openxmlformats.org/package/2006/relationships"><Relationship Id="rId9" Type="http://schemas.openxmlformats.org/officeDocument/2006/relationships/hyperlink" Target="http://bit.ly/30B07Gq" TargetMode="External"/><Relationship Id="rId8" Type="http://schemas.openxmlformats.org/officeDocument/2006/relationships/hyperlink" Target="https://bit.ly/3A1uf1Q" TargetMode="External"/><Relationship Id="rId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6" Type="http://schemas.openxmlformats.org/officeDocument/2006/relationships/slide" Target="slide29.xml"/><Relationship Id="rId5" Type="http://schemas.openxmlformats.org/officeDocument/2006/relationships/slide" Target="slide35.xml"/><Relationship Id="rId4" Type="http://schemas.openxmlformats.org/officeDocument/2006/relationships/slide" Target="slide22.xml"/><Relationship Id="rId3" Type="http://schemas.openxmlformats.org/officeDocument/2006/relationships/slide" Target="slide23.xml"/><Relationship Id="rId2" Type="http://schemas.openxmlformats.org/officeDocument/2006/relationships/slide" Target="slide24.xml"/><Relationship Id="rId17" Type="http://schemas.openxmlformats.org/officeDocument/2006/relationships/notesSlide" Target="../notesSlides/notesSlide43.xml"/><Relationship Id="rId16" Type="http://schemas.openxmlformats.org/officeDocument/2006/relationships/slideLayout" Target="../slideLayouts/slideLayout3.xml"/><Relationship Id="rId15" Type="http://schemas.openxmlformats.org/officeDocument/2006/relationships/hyperlink" Target="https://www.videvo.net/?utm_source=slidesgo_template&amp;utm_medium=referral-link&amp;utm_campaign=sg_resources&amp;utm_content=videvo" TargetMode="External"/><Relationship Id="rId14"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12"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ww.freepik.com/?utm_source=slidesgo_template&amp;utm_medium=referral-link&amp;utm_campaign=promo-slide&amp;utm_term=slidesgo&amp;utm_content=freepik" TargetMode="External"/><Relationship Id="rId10" Type="http://schemas.openxmlformats.org/officeDocument/2006/relationships/hyperlink" Target="http://bit.ly/33VAFh3" TargetMode="External"/><Relationship Id="rId1" Type="http://schemas.openxmlformats.org/officeDocument/2006/relationships/slide" Target="slide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282" name="Shape 282"/>
        <p:cNvGrpSpPr/>
        <p:nvPr/>
      </p:nvGrpSpPr>
      <p:grpSpPr>
        <a:xfrm>
          <a:off x="0" y="0"/>
          <a:ext cx="0" cy="0"/>
          <a:chOff x="0" y="0"/>
          <a:chExt cx="0" cy="0"/>
        </a:xfrm>
      </p:grpSpPr>
      <p:sp>
        <p:nvSpPr>
          <p:cNvPr id="12" name="Google Shape;12;p2"/>
          <p:cNvSpPr/>
          <p:nvPr/>
        </p:nvSpPr>
        <p:spPr>
          <a:xfrm>
            <a:off x="1213485" y="-6858635"/>
            <a:ext cx="6517005" cy="6515735"/>
          </a:xfrm>
          <a:prstGeom prst="ellipse">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83" name="Google Shape;283;p31"/>
          <p:cNvSpPr txBox="1"/>
          <p:nvPr>
            <p:ph type="title"/>
          </p:nvPr>
        </p:nvSpPr>
        <p:spPr>
          <a:xfrm>
            <a:off x="-12777470" y="-7139940"/>
            <a:ext cx="15153005" cy="8100060"/>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a:t>Jenis Kata </a:t>
            </a:r>
            <a:r>
              <a:rPr lang="ar-SA" altLang="en-GB" sz="16000" b="1">
                <a:latin typeface="Segoe UI" panose="020B0502040204020203" charset="0"/>
                <a:cs typeface="Segoe UI" panose="020B0502040204020203" charset="0"/>
              </a:rPr>
              <a:t>السماوات</a:t>
            </a:r>
            <a:r>
              <a:rPr lang="en-US" altLang="ar-SA" sz="16000" b="1">
                <a:latin typeface="Segoe UI" panose="020B0502040204020203" charset="0"/>
                <a:cs typeface="Segoe UI" panose="020B0502040204020203" charset="0"/>
              </a:rPr>
              <a:t> </a:t>
            </a:r>
            <a:r>
              <a:rPr lang="en-US" altLang="en-GB" sz="16000"/>
              <a:t>Dalam Al-Quran</a:t>
            </a:r>
            <a:endParaRPr lang="en-US" altLang="en-GB" sz="16000"/>
          </a:p>
        </p:txBody>
      </p:sp>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endPar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p:pull dir="u"/>
      </p:transition>
    </mc:Choice>
    <mc:Fallback>
      <p:transition spd="slow">
        <p:pull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23" name="Shape 423"/>
        <p:cNvGrpSpPr/>
        <p:nvPr/>
      </p:nvGrpSpPr>
      <p:grpSpPr>
        <a:xfrm>
          <a:off x="0" y="0"/>
          <a:ext cx="0" cy="0"/>
          <a:chOff x="0" y="0"/>
          <a:chExt cx="0" cy="0"/>
        </a:xfrm>
      </p:grpSpPr>
      <p:sp>
        <p:nvSpPr>
          <p:cNvPr id="424" name="Google Shape;424;p38"/>
          <p:cNvSpPr txBox="1"/>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endParaRPr lang="en-GB"/>
          </a:p>
        </p:txBody>
      </p:sp>
      <p:sp>
        <p:nvSpPr>
          <p:cNvPr id="425" name="Google Shape;425;p38"/>
          <p:cNvSpPr txBox="1"/>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endParaRPr lang="en-GB"/>
          </a:p>
        </p:txBody>
      </p:sp>
      <p:sp>
        <p:nvSpPr>
          <p:cNvPr id="426" name="Google Shape;426;p38"/>
          <p:cNvSpPr txBox="1"/>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endParaRPr lang="en-GB"/>
          </a:p>
        </p:txBody>
      </p:sp>
      <p:sp>
        <p:nvSpPr>
          <p:cNvPr id="427" name="Google Shape;427;p38"/>
          <p:cNvSpPr txBox="1"/>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endParaRPr lang="en-GB"/>
          </a:p>
        </p:txBody>
      </p:sp>
      <p:sp>
        <p:nvSpPr>
          <p:cNvPr id="428" name="Google Shape;428;p38"/>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endParaRPr lang="en-GB"/>
          </a:p>
        </p:txBody>
      </p:sp>
      <p:sp>
        <p:nvSpPr>
          <p:cNvPr id="429" name="Google Shape;429;p38"/>
          <p:cNvSpPr txBox="1"/>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endParaRPr lang="en-GB"/>
          </a:p>
        </p:txBody>
      </p:sp>
      <p:sp>
        <p:nvSpPr>
          <p:cNvPr id="430" name="Google Shape;430;p38"/>
          <p:cNvSpPr txBox="1"/>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endParaRPr lang="en-GB"/>
          </a:p>
        </p:txBody>
      </p:sp>
      <p:sp>
        <p:nvSpPr>
          <p:cNvPr id="431" name="Google Shape;431;p38"/>
          <p:cNvSpPr txBox="1"/>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endParaRPr lang="en-GB"/>
          </a:p>
        </p:txBody>
      </p:sp>
      <p:sp>
        <p:nvSpPr>
          <p:cNvPr id="432" name="Google Shape;432;p38"/>
          <p:cNvSpPr txBox="1"/>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endParaRPr lang="en-GB"/>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60" name="Shape 460"/>
        <p:cNvGrpSpPr/>
        <p:nvPr/>
      </p:nvGrpSpPr>
      <p:grpSpPr>
        <a:xfrm>
          <a:off x="0" y="0"/>
          <a:ext cx="0" cy="0"/>
          <a:chOff x="0" y="0"/>
          <a:chExt cx="0" cy="0"/>
        </a:xfrm>
      </p:grpSpPr>
      <p:sp>
        <p:nvSpPr>
          <p:cNvPr id="461" name="Google Shape;461;p39"/>
          <p:cNvSpPr txBox="1"/>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462" name="Google Shape;462;p39"/>
          <p:cNvSpPr txBox="1"/>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endParaRPr lang="en-GB"/>
          </a:p>
        </p:txBody>
      </p:sp>
      <p:sp>
        <p:nvSpPr>
          <p:cNvPr id="463" name="Google Shape;463;p39"/>
          <p:cNvSpPr txBox="1"/>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464" name="Google Shape;464;p39"/>
          <p:cNvSpPr txBox="1"/>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endParaRPr lang="en-GB"/>
          </a:p>
        </p:txBody>
      </p:sp>
      <p:sp>
        <p:nvSpPr>
          <p:cNvPr id="465" name="Google Shape;465;p39"/>
          <p:cNvSpPr txBox="1"/>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466" name="Google Shape;466;p39"/>
          <p:cNvSpPr txBox="1"/>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endParaRPr lang="en-GB"/>
          </a:p>
        </p:txBody>
      </p:sp>
      <p:sp>
        <p:nvSpPr>
          <p:cNvPr id="467" name="Google Shape;467;p39"/>
          <p:cNvSpPr txBox="1"/>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endParaRPr lang="en-GB"/>
          </a:p>
        </p:txBody>
      </p:sp>
      <p:sp>
        <p:nvSpPr>
          <p:cNvPr id="468" name="Google Shape;468;p39"/>
          <p:cNvSpPr txBox="1"/>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endParaRPr lang="en-GB"/>
          </a:p>
        </p:txBody>
      </p:sp>
      <p:sp>
        <p:nvSpPr>
          <p:cNvPr id="469" name="Google Shape;469;p39"/>
          <p:cNvSpPr txBox="1"/>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a:t>
            </a:r>
            <a:r>
              <a:rPr lang="en-GB"/>
              <a:t>eviewing concepts</a:t>
            </a:r>
            <a:endParaRPr lang="en-GB"/>
          </a:p>
          <a:p>
            <a:pPr marL="0" lvl="0" indent="0" algn="l" rtl="0">
              <a:spcBef>
                <a:spcPts val="0"/>
              </a:spcBef>
              <a:spcAft>
                <a:spcPts val="0"/>
              </a:spcAft>
              <a:buNone/>
            </a:pPr>
            <a:r>
              <a:rPr lang="en-GB"/>
              <a:t>is a</a:t>
            </a:r>
            <a:endParaRPr lang="en-GB"/>
          </a:p>
          <a:p>
            <a:pPr marL="0" lvl="0" indent="0" algn="l" rtl="0">
              <a:spcBef>
                <a:spcPts val="0"/>
              </a:spcBef>
              <a:spcAft>
                <a:spcPts val="0"/>
              </a:spcAft>
              <a:buNone/>
            </a:pPr>
            <a:r>
              <a:rPr lang="en-GB"/>
              <a:t>good idea</a:t>
            </a:r>
            <a:endParaRPr lang="en-GB"/>
          </a:p>
        </p:txBody>
      </p:sp>
      <p:sp>
        <p:nvSpPr>
          <p:cNvPr id="470" name="Google Shape;470;p39"/>
          <p:cNvSpPr txBox="1"/>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endParaRPr lang="en-GB"/>
          </a:p>
        </p:txBody>
      </p:sp>
      <p:sp>
        <p:nvSpPr>
          <p:cNvPr id="471" name="Google Shape;471;p39"/>
          <p:cNvSpPr txBox="1"/>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endParaRPr lang="en-GB"/>
          </a:p>
        </p:txBody>
      </p:sp>
      <p:sp>
        <p:nvSpPr>
          <p:cNvPr id="472" name="Google Shape;472;p39"/>
          <p:cNvSpPr txBox="1"/>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endParaRPr lang="en-GB"/>
          </a:p>
        </p:txBody>
      </p:sp>
      <p:sp>
        <p:nvSpPr>
          <p:cNvPr id="473" name="Google Shape;473;p39"/>
          <p:cNvSpPr txBox="1"/>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endParaRPr lang="en-GB"/>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78" name="Shape 478"/>
        <p:cNvGrpSpPr/>
        <p:nvPr/>
      </p:nvGrpSpPr>
      <p:grpSpPr>
        <a:xfrm>
          <a:off x="0" y="0"/>
          <a:ext cx="0" cy="0"/>
          <a:chOff x="0" y="0"/>
          <a:chExt cx="0" cy="0"/>
        </a:xfrm>
      </p:grpSpPr>
      <p:sp>
        <p:nvSpPr>
          <p:cNvPr id="479" name="Google Shape;479;p40"/>
          <p:cNvSpPr txBox="1"/>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endParaRPr lang="en-GB"/>
          </a:p>
        </p:txBody>
      </p:sp>
      <p:sp>
        <p:nvSpPr>
          <p:cNvPr id="480" name="Google Shape;480;p40"/>
          <p:cNvSpPr txBox="1"/>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484" name="Shape 484"/>
        <p:cNvGrpSpPr/>
        <p:nvPr/>
      </p:nvGrpSpPr>
      <p:grpSpPr>
        <a:xfrm>
          <a:off x="0" y="0"/>
          <a:ext cx="0" cy="0"/>
          <a:chOff x="0" y="0"/>
          <a:chExt cx="0" cy="0"/>
        </a:xfrm>
      </p:grpSpPr>
      <p:sp>
        <p:nvSpPr>
          <p:cNvPr id="485" name="Google Shape;485;p41"/>
          <p:cNvSpPr txBox="1"/>
          <p:nvPr>
            <p:ph type="title"/>
          </p:nvPr>
        </p:nvSpPr>
        <p:spPr>
          <a:xfrm>
            <a:off x="1307850" y="1139188"/>
            <a:ext cx="6528300" cy="210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15,000</a:t>
            </a:r>
            <a:endParaRPr lang="en-GB"/>
          </a:p>
        </p:txBody>
      </p:sp>
      <p:sp>
        <p:nvSpPr>
          <p:cNvPr id="486" name="Google Shape;486;p41"/>
          <p:cNvSpPr txBox="1"/>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Big numbers catch your audience’s attention</a:t>
            </a:r>
            <a:endParaRPr lang="en-GB"/>
          </a:p>
        </p:txBody>
      </p:sp>
      <p:sp>
        <p:nvSpPr>
          <p:cNvPr id="487" name="Google Shape;487;p41"/>
          <p:cNvSpPr/>
          <p:nvPr/>
        </p:nvSpPr>
        <p:spPr>
          <a:xfrm>
            <a:off x="4238925" y="3051988"/>
            <a:ext cx="32502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41"/>
          <p:cNvSpPr/>
          <p:nvPr/>
        </p:nvSpPr>
        <p:spPr>
          <a:xfrm>
            <a:off x="1672425" y="3051988"/>
            <a:ext cx="17670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41"/>
          <p:cNvSpPr txBox="1"/>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ARTICLE REVIEW | 2XXX</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493" name="Shape 493"/>
        <p:cNvGrpSpPr/>
        <p:nvPr/>
      </p:nvGrpSpPr>
      <p:grpSpPr>
        <a:xfrm>
          <a:off x="0" y="0"/>
          <a:ext cx="0" cy="0"/>
          <a:chOff x="0" y="0"/>
          <a:chExt cx="0" cy="0"/>
        </a:xfrm>
      </p:grpSpPr>
      <p:sp>
        <p:nvSpPr>
          <p:cNvPr id="494" name="Google Shape;494;p42"/>
          <p:cNvSpPr txBox="1"/>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endParaRPr lang="en-GB"/>
          </a:p>
        </p:txBody>
      </p:sp>
      <p:sp>
        <p:nvSpPr>
          <p:cNvPr id="495" name="Google Shape;495;p42"/>
          <p:cNvSpPr txBox="1"/>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endParaRPr lang="en-GB"/>
          </a:p>
        </p:txBody>
      </p:sp>
      <p:sp>
        <p:nvSpPr>
          <p:cNvPr id="496" name="Google Shape;496;p42"/>
          <p:cNvSpPr txBox="1"/>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endParaRPr lang="en-GB"/>
          </a:p>
        </p:txBody>
      </p:sp>
      <p:sp>
        <p:nvSpPr>
          <p:cNvPr id="497" name="Google Shape;497;p42"/>
          <p:cNvSpPr txBox="1"/>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endParaRPr lang="en-GB"/>
          </a:p>
        </p:txBody>
      </p:sp>
      <p:sp>
        <p:nvSpPr>
          <p:cNvPr id="498" name="Google Shape;498;p42"/>
          <p:cNvSpPr txBox="1"/>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endParaRPr lang="en-GB"/>
          </a:p>
        </p:txBody>
      </p:sp>
      <p:sp>
        <p:nvSpPr>
          <p:cNvPr id="499" name="Google Shape;499;p42"/>
          <p:cNvSpPr txBox="1"/>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503" name="Shape 503"/>
        <p:cNvGrpSpPr/>
        <p:nvPr/>
      </p:nvGrpSpPr>
      <p:grpSpPr>
        <a:xfrm>
          <a:off x="0" y="0"/>
          <a:ext cx="0" cy="0"/>
          <a:chOff x="0" y="0"/>
          <a:chExt cx="0" cy="0"/>
        </a:xfrm>
      </p:grpSpPr>
      <p:sp>
        <p:nvSpPr>
          <p:cNvPr id="504" name="Google Shape;504;p4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endParaRPr lang="en-GB"/>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a:t>
            </a:r>
            <a:r>
              <a:rPr lang="en-GB" sz="1200">
                <a:solidFill>
                  <a:schemeClr val="dk1"/>
                </a:solidFill>
                <a:latin typeface="Sarabun" panose="00000500000000000000"/>
                <a:ea typeface="Sarabun" panose="00000500000000000000"/>
                <a:cs typeface="Sarabun" panose="00000500000000000000"/>
                <a:sym typeface="Sarabun" panose="00000500000000000000"/>
              </a:rPr>
              <a:t>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1"/>
          </p:cNvPr>
          <p:cNvPicPr preferRelativeResize="0"/>
          <p:nvPr/>
        </p:nvPicPr>
        <p:blipFill>
          <a:blip r:embed="rId2"/>
          <a:stretch>
            <a:fillRect/>
          </a:stretch>
        </p:blipFill>
        <p:spPr>
          <a:xfrm>
            <a:off x="824850" y="1173700"/>
            <a:ext cx="2901601" cy="2796088"/>
          </a:xfrm>
          <a:prstGeom prst="rect">
            <a:avLst/>
          </a:prstGeom>
          <a:noFill/>
          <a:ln>
            <a:noFill/>
          </a:ln>
        </p:spPr>
      </p:pic>
      <p:sp>
        <p:nvSpPr>
          <p:cNvPr id="518" name="Google Shape;518;p43"/>
          <p:cNvSpPr txBox="1"/>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3"/>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522"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5" name="Google Shape;575;p4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endParaRPr lang="en-GB"/>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a:t>
            </a:r>
            <a:r>
              <a:rPr lang="en-GB" sz="1200">
                <a:solidFill>
                  <a:schemeClr val="dk1"/>
                </a:solidFill>
                <a:latin typeface="Sarabun" panose="00000500000000000000"/>
                <a:ea typeface="Sarabun" panose="00000500000000000000"/>
                <a:cs typeface="Sarabun" panose="00000500000000000000"/>
                <a:sym typeface="Sarabun" panose="00000500000000000000"/>
              </a:rPr>
              <a: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596" name="Shape 596"/>
        <p:cNvGrpSpPr/>
        <p:nvPr/>
      </p:nvGrpSpPr>
      <p:grpSpPr>
        <a:xfrm>
          <a:off x="0" y="0"/>
          <a:ext cx="0" cy="0"/>
          <a:chOff x="0" y="0"/>
          <a:chExt cx="0" cy="0"/>
        </a:xfrm>
      </p:grpSpPr>
      <p:sp>
        <p:nvSpPr>
          <p:cNvPr id="597" name="Google Shape;597;p4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endParaRPr lang="en-GB"/>
          </a:p>
        </p:txBody>
      </p:sp>
      <p:graphicFrame>
        <p:nvGraphicFramePr>
          <p:cNvPr id="598" name="Google Shape;598;p45"/>
          <p:cNvGraphicFramePr/>
          <p:nvPr/>
        </p:nvGraphicFramePr>
        <p:xfrm>
          <a:off x="940875" y="1314010"/>
          <a:ext cx="7262225" cy="3000000"/>
        </p:xfrm>
        <a:graphic>
          <a:graphicData uri="http://schemas.openxmlformats.org/drawingml/2006/table">
            <a:tbl>
              <a:tblPr>
                <a:noFill/>
                <a:tableStyleId>{5B3425C1-E8C5-4002-BBBE-09CE61DE65A6}</a:tableStyleId>
              </a:tblPr>
              <a:tblGrid>
                <a:gridCol w="1693850"/>
                <a:gridCol w="1856125"/>
                <a:gridCol w="1856125"/>
                <a:gridCol w="1856125"/>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602" name="Shape 602"/>
        <p:cNvGrpSpPr/>
        <p:nvPr/>
      </p:nvGrpSpPr>
      <p:grpSpPr>
        <a:xfrm>
          <a:off x="0" y="0"/>
          <a:ext cx="0" cy="0"/>
          <a:chOff x="0" y="0"/>
          <a:chExt cx="0" cy="0"/>
        </a:xfrm>
      </p:grpSpPr>
      <p:sp>
        <p:nvSpPr>
          <p:cNvPr id="603" name="Google Shape;603;p4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endParaRPr lang="en-GB"/>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641" name="Shape 641"/>
        <p:cNvGrpSpPr/>
        <p:nvPr/>
      </p:nvGrpSpPr>
      <p:grpSpPr>
        <a:xfrm>
          <a:off x="0" y="0"/>
          <a:ext cx="0" cy="0"/>
          <a:chOff x="0" y="0"/>
          <a:chExt cx="0" cy="0"/>
        </a:xfrm>
      </p:grpSpPr>
      <p:sp>
        <p:nvSpPr>
          <p:cNvPr id="642" name="Google Shape;642;p4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endParaRPr lang="en-GB"/>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a:t>
            </a:r>
            <a:r>
              <a:rPr lang="en-GB" sz="1200">
                <a:solidFill>
                  <a:schemeClr val="dk1"/>
                </a:solidFill>
                <a:latin typeface="Sarabun" panose="00000500000000000000"/>
                <a:ea typeface="Sarabun" panose="00000500000000000000"/>
                <a:cs typeface="Sarabun" panose="00000500000000000000"/>
                <a:sym typeface="Sarabun" panose="00000500000000000000"/>
              </a:rPr>
              <a:t>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82" name="Shape 282"/>
        <p:cNvGrpSpPr/>
        <p:nvPr/>
      </p:nvGrpSpPr>
      <p:grpSpPr>
        <a:xfrm>
          <a:off x="0" y="0"/>
          <a:ext cx="0" cy="0"/>
          <a:chOff x="0" y="0"/>
          <a:chExt cx="0" cy="0"/>
        </a:xfrm>
      </p:grpSpPr>
      <p:sp>
        <p:nvSpPr>
          <p:cNvPr id="283" name="Google Shape;283;p31"/>
          <p:cNvSpPr txBox="1"/>
          <p:nvPr>
            <p:ph type="ctrTitle"/>
          </p:nvPr>
        </p:nvSpPr>
        <p:spPr>
          <a:xfrm>
            <a:off x="313690" y="1414145"/>
            <a:ext cx="5298440" cy="231457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5200"/>
              <a:t>Jenis Kata</a:t>
            </a:r>
            <a:r>
              <a:rPr lang="en-US" altLang="en-GB" sz="5200">
                <a:latin typeface="Segoe UI Semibold" panose="020B0702040204020203" charset="0"/>
                <a:cs typeface="Segoe UI Semibold" panose="020B0702040204020203" charset="0"/>
              </a:rPr>
              <a:t> </a:t>
            </a:r>
            <a:r>
              <a:rPr lang="ar-SA" altLang="en-GB" sz="5200" b="1">
                <a:latin typeface="Segoe UI Semibold" panose="020B0702040204020203" charset="0"/>
                <a:cs typeface="Segoe UI Semibold" panose="020B0702040204020203" charset="0"/>
              </a:rPr>
              <a:t>السماوات</a:t>
            </a:r>
            <a:r>
              <a:rPr lang="en-US" altLang="ar-SA" sz="5200" b="1">
                <a:latin typeface="Segoe UI Semibold" panose="020B0702040204020203" charset="0"/>
                <a:cs typeface="Segoe UI Semibold" panose="020B0702040204020203" charset="0"/>
              </a:rPr>
              <a:t> </a:t>
            </a:r>
            <a:r>
              <a:rPr lang="en-US" altLang="en-GB" sz="5200"/>
              <a:t>Dalam Al-Quran</a:t>
            </a:r>
            <a:endParaRPr lang="en-US" altLang="en-GB" sz="5200"/>
          </a:p>
        </p:txBody>
      </p:sp>
      <p:sp>
        <p:nvSpPr>
          <p:cNvPr id="285" name="Google Shape;285;p31"/>
          <p:cNvSpPr/>
          <p:nvPr/>
        </p:nvSpPr>
        <p:spPr>
          <a:xfrm>
            <a:off x="686435" y="3950970"/>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p:nvPr/>
        </p:nvGrpSpPr>
        <p:grpSpPr>
          <a:xfrm>
            <a:off x="2008086" y="-319884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31"/>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 </a:t>
            </a:r>
            <a:r>
              <a:rPr lang="en-US" altLang="en-GB"/>
              <a:t> I’JAZ ILMI</a:t>
            </a:r>
            <a:endParaRPr lang="en-US" altLang="en-GB"/>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679"/>
              <a:ext cx="2529" cy="861"/>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الأثرية</a:t>
              </a:r>
              <a:endParaRPr lang="ar-SA" sz="111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7578090" y="1701165"/>
            <a:ext cx="5245100" cy="1800225"/>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الغازية</a:t>
            </a:r>
            <a:endParaRPr lang="ar-SA" sz="11100">
              <a:latin typeface="Segoe UI Semibold" panose="020B0702040204020203" charset="0"/>
              <a:cs typeface="Segoe UI Semibold" panose="020B0702040204020203" charset="0"/>
            </a:endParaRP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grpSp>
        <p:nvGrpSpPr>
          <p:cNvPr id="36" name="Group 35"/>
          <p:cNvGrpSpPr/>
          <p:nvPr/>
        </p:nvGrpSpPr>
        <p:grpSpPr>
          <a:xfrm>
            <a:off x="1145540" y="10854899"/>
            <a:ext cx="7006590" cy="6452661"/>
            <a:chOff x="5936" y="3303"/>
            <a:chExt cx="2529" cy="2329"/>
          </a:xfrm>
        </p:grpSpPr>
        <p:grpSp>
          <p:nvGrpSpPr>
            <p:cNvPr id="1" name="Group 0"/>
            <p:cNvGrpSpPr/>
            <p:nvPr/>
          </p:nvGrpSpPr>
          <p:grpSpPr>
            <a:xfrm rot="0">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 Box 3"/>
            <p:cNvSpPr txBox="1"/>
            <p:nvPr/>
          </p:nvSpPr>
          <p:spPr>
            <a:xfrm>
              <a:off x="5936" y="3303"/>
              <a:ext cx="2529" cy="644"/>
            </a:xfrm>
            <a:prstGeom prst="rect">
              <a:avLst/>
            </a:prstGeom>
            <a:noFill/>
          </p:spPr>
          <p:txBody>
            <a:bodyPr wrap="square" rtlCol="0" anchor="ctr" anchorCtr="0">
              <a:spAutoFit/>
            </a:bodyPr>
            <a:p>
              <a:pPr algn="ctr" rtl="1" fontAlgn="ctr"/>
              <a:r>
                <a:rPr lang="ar-SA" sz="11000">
                  <a:latin typeface="Segoe UI Semibold" panose="020B0702040204020203" charset="0"/>
                  <a:cs typeface="Segoe UI Semibold" panose="020B0702040204020203" charset="0"/>
                </a:rPr>
                <a:t>المادية</a:t>
              </a:r>
              <a:endParaRPr lang="ar-SA" sz="11000">
                <a:latin typeface="Segoe UI Semibold" panose="020B0702040204020203" charset="0"/>
                <a:cs typeface="Segoe UI Semibold" panose="020B0702040204020203" charset="0"/>
              </a:endParaRP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5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673" name="Shape 673"/>
        <p:cNvGrpSpPr/>
        <p:nvPr/>
      </p:nvGrpSpPr>
      <p:grpSpPr>
        <a:xfrm>
          <a:off x="0" y="0"/>
          <a:ext cx="0" cy="0"/>
          <a:chOff x="0" y="0"/>
          <a:chExt cx="0" cy="0"/>
        </a:xfrm>
      </p:grpSpPr>
      <p:sp>
        <p:nvSpPr>
          <p:cNvPr id="674" name="Google Shape;674;p4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endParaRPr lang="en-GB"/>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gridCol w="1213025"/>
                <a:gridCol w="1213025"/>
                <a:gridCol w="1213025"/>
                <a:gridCol w="1213025"/>
                <a:gridCol w="1213025"/>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688"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49"/>
          <p:cNvSpPr txBox="1"/>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endParaRPr lang="en-GB"/>
          </a:p>
        </p:txBody>
      </p:sp>
      <p:sp>
        <p:nvSpPr>
          <p:cNvPr id="691" name="Google Shape;691;p49"/>
          <p:cNvSpPr txBox="1"/>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endParaRPr lang="en-GB"/>
          </a:p>
        </p:txBody>
      </p:sp>
      <p:pic>
        <p:nvPicPr>
          <p:cNvPr id="692" name="Google Shape;692;p49"/>
          <p:cNvPicPr preferRelativeResize="0"/>
          <p:nvPr>
            <p:ph type="pic" idx="2"/>
          </p:nvPr>
        </p:nvPicPr>
        <p:blipFill rotWithShape="1">
          <a:blip r:embed="rId1"/>
          <a:srcRect l="16626" r="16626"/>
          <a:stretch>
            <a:fillRect/>
          </a:stretch>
        </p:blipFill>
        <p:spPr>
          <a:xfrm>
            <a:off x="720000" y="630000"/>
            <a:ext cx="2252099" cy="2252098"/>
          </a:xfrm>
          <a:prstGeom prst="rect">
            <a:avLst/>
          </a:prstGeom>
        </p:spPr>
      </p:pic>
      <p:pic>
        <p:nvPicPr>
          <p:cNvPr id="693" name="Google Shape;693;p49"/>
          <p:cNvPicPr preferRelativeResize="0"/>
          <p:nvPr>
            <p:ph type="pic" idx="3"/>
          </p:nvPr>
        </p:nvPicPr>
        <p:blipFill rotWithShape="1">
          <a:blip r:embed="rId2"/>
          <a:srcRect t="3016" b="3007"/>
          <a:stretch>
            <a:fillRect/>
          </a:stretch>
        </p:blipFill>
        <p:spPr>
          <a:xfrm>
            <a:off x="720000" y="3102925"/>
            <a:ext cx="2252099" cy="1410601"/>
          </a:xfrm>
          <a:prstGeom prst="rect">
            <a:avLst/>
          </a:prstGeom>
        </p:spPr>
      </p:pic>
      <p:pic>
        <p:nvPicPr>
          <p:cNvPr id="694" name="Google Shape;694;p49"/>
          <p:cNvPicPr preferRelativeResize="0"/>
          <p:nvPr>
            <p:ph type="pic" idx="4"/>
          </p:nvPr>
        </p:nvPicPr>
        <p:blipFill rotWithShape="1">
          <a:blip r:embed="rId3"/>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702" name="Shape 702"/>
        <p:cNvGrpSpPr/>
        <p:nvPr/>
      </p:nvGrpSpPr>
      <p:grpSpPr>
        <a:xfrm>
          <a:off x="0" y="0"/>
          <a:ext cx="0" cy="0"/>
          <a:chOff x="0" y="0"/>
          <a:chExt cx="0" cy="0"/>
        </a:xfrm>
      </p:grpSpPr>
      <p:sp>
        <p:nvSpPr>
          <p:cNvPr id="703" name="Google Shape;703;p50"/>
          <p:cNvSpPr txBox="1"/>
          <p:nvPr>
            <p:ph type="title"/>
          </p:nvPr>
        </p:nvSpPr>
        <p:spPr>
          <a:xfrm>
            <a:off x="872400" y="559175"/>
            <a:ext cx="42132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Thanks!</a:t>
            </a:r>
            <a:endParaRPr lang="en-GB"/>
          </a:p>
        </p:txBody>
      </p:sp>
      <p:sp>
        <p:nvSpPr>
          <p:cNvPr id="704" name="Google Shape;704;p50"/>
          <p:cNvSpPr txBox="1"/>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812A5F"/>
              </a:buClr>
              <a:buFont typeface="Arial" panose="020B0604020202020204"/>
              <a:buNone/>
            </a:pPr>
            <a:r>
              <a:rPr lang="en-GB"/>
              <a:t>Does anyone have any questions?</a:t>
            </a:r>
            <a:endParaRPr lang="en-GB"/>
          </a:p>
          <a:p>
            <a:pPr marL="0" lvl="0" indent="0" algn="l" rtl="0">
              <a:spcBef>
                <a:spcPts val="0"/>
              </a:spcBef>
              <a:spcAft>
                <a:spcPts val="0"/>
              </a:spcAft>
              <a:buNone/>
            </a:pPr>
            <a:r>
              <a:rPr lang="en-GB"/>
              <a:t>youremail@freepik.com | +91 620 421 838 yourwebsite.com</a:t>
            </a:r>
            <a:endParaRPr lang="en-GB"/>
          </a:p>
        </p:txBody>
      </p:sp>
      <p:grpSp>
        <p:nvGrpSpPr>
          <p:cNvPr id="705" name="Google Shape;705;p50"/>
          <p:cNvGrpSpPr/>
          <p:nvPr/>
        </p:nvGrpSpPr>
        <p:grpSpPr>
          <a:xfrm>
            <a:off x="1991253" y="2732206"/>
            <a:ext cx="270006" cy="270006"/>
            <a:chOff x="1379798" y="1723250"/>
            <a:chExt cx="397887" cy="397887"/>
          </a:xfrm>
        </p:grpSpPr>
        <p:sp>
          <p:nvSpPr>
            <p:cNvPr id="706" name="Google Shape;706;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 name="Google Shape;710;p50"/>
          <p:cNvGrpSpPr/>
          <p:nvPr/>
        </p:nvGrpSpPr>
        <p:grpSpPr>
          <a:xfrm>
            <a:off x="1011519" y="2732206"/>
            <a:ext cx="270020" cy="270006"/>
            <a:chOff x="266768" y="1721375"/>
            <a:chExt cx="397907" cy="397887"/>
          </a:xfrm>
        </p:grpSpPr>
        <p:sp>
          <p:nvSpPr>
            <p:cNvPr id="711" name="Google Shape;711;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 name="Google Shape;713;p50"/>
          <p:cNvGrpSpPr/>
          <p:nvPr/>
        </p:nvGrpSpPr>
        <p:grpSpPr>
          <a:xfrm>
            <a:off x="1501394" y="2732206"/>
            <a:ext cx="269992" cy="270006"/>
            <a:chOff x="864491" y="1723250"/>
            <a:chExt cx="397866" cy="397887"/>
          </a:xfrm>
        </p:grpSpPr>
        <p:sp>
          <p:nvSpPr>
            <p:cNvPr id="714" name="Google Shape;714;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7" name="Google Shape;717;p50"/>
          <p:cNvSpPr txBox="1"/>
          <p:nvPr/>
        </p:nvSpPr>
        <p:spPr>
          <a:xfrm>
            <a:off x="872400" y="4030261"/>
            <a:ext cx="3196200" cy="3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Please keep this slide for attribution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718" name="Google Shape;718;p50"/>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panose="020B0604020202020204"/>
              <a:buNone/>
            </a:pPr>
            <a:r>
              <a:rPr lang="en-GB"/>
              <a:t>ARTICLE REVIEW | 2XXX</a:t>
            </a:r>
            <a:endParaRPr lang="en-GB"/>
          </a:p>
        </p:txBody>
      </p:sp>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0" name="Google Shape;720;p50"/>
          <p:cNvGrpSpPr/>
          <p:nvPr/>
        </p:nvGrpSpPr>
        <p:grpSpPr>
          <a:xfrm>
            <a:off x="5918173" y="1231894"/>
            <a:ext cx="5864488" cy="3305705"/>
            <a:chOff x="5918173" y="1231894"/>
            <a:chExt cx="5864488" cy="3305705"/>
          </a:xfrm>
        </p:grpSpPr>
        <p:sp>
          <p:nvSpPr>
            <p:cNvPr id="721" name="Google Shape;721;p50"/>
            <p:cNvSpPr/>
            <p:nvPr/>
          </p:nvSpPr>
          <p:spPr>
            <a:xfrm rot="-9377636" flipH="1">
              <a:off x="6507321" y="1550640"/>
              <a:ext cx="449204" cy="302431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50"/>
            <p:cNvSpPr/>
            <p:nvPr/>
          </p:nvSpPr>
          <p:spPr>
            <a:xfrm rot="6822364" flipH="1">
              <a:off x="8734910" y="-346982"/>
              <a:ext cx="449204" cy="596965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3" name="Google Shape;723;p50"/>
          <p:cNvSpPr/>
          <p:nvPr/>
        </p:nvSpPr>
        <p:spPr>
          <a:xfrm flipH="1">
            <a:off x="5361494" y="234720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50"/>
          <p:cNvSpPr/>
          <p:nvPr/>
        </p:nvSpPr>
        <p:spPr>
          <a:xfrm flipH="1">
            <a:off x="7640369" y="334645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50"/>
          <p:cNvSpPr/>
          <p:nvPr/>
        </p:nvSpPr>
        <p:spPr>
          <a:xfrm>
            <a:off x="952025" y="1500050"/>
            <a:ext cx="27345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50"/>
          <p:cNvSpPr/>
          <p:nvPr/>
        </p:nvSpPr>
        <p:spPr>
          <a:xfrm>
            <a:off x="3882810" y="1615750"/>
            <a:ext cx="33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50"/>
          <p:cNvSpPr/>
          <p:nvPr/>
        </p:nvSpPr>
        <p:spPr>
          <a:xfrm>
            <a:off x="978991"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50"/>
          <p:cNvSpPr/>
          <p:nvPr/>
        </p:nvSpPr>
        <p:spPr>
          <a:xfrm>
            <a:off x="1468828"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50"/>
          <p:cNvSpPr/>
          <p:nvPr/>
        </p:nvSpPr>
        <p:spPr>
          <a:xfrm>
            <a:off x="1958653"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733" name="Shape 733"/>
        <p:cNvGrpSpPr/>
        <p:nvPr/>
      </p:nvGrpSpPr>
      <p:grpSpPr>
        <a:xfrm>
          <a:off x="0" y="0"/>
          <a:ext cx="0" cy="0"/>
          <a:chOff x="0" y="0"/>
          <a:chExt cx="0" cy="0"/>
        </a:xfrm>
      </p:grpSpPr>
      <p:sp>
        <p:nvSpPr>
          <p:cNvPr id="734" name="Google Shape;734;p51"/>
          <p:cNvSpPr txBox="1"/>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1"/>
              </a:rPr>
              <a:t>Flat geometric background</a:t>
            </a:r>
            <a:r>
              <a:rPr lang="en-GB"/>
              <a:t> </a:t>
            </a:r>
            <a:endParaRPr lang="en-GB"/>
          </a:p>
        </p:txBody>
      </p:sp>
      <p:sp>
        <p:nvSpPr>
          <p:cNvPr id="735" name="Google Shape;735;p5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a:t>
            </a:r>
            <a:r>
              <a:rPr lang="en-GB"/>
              <a:t>esources</a:t>
            </a:r>
            <a:endParaRPr lang="en-GB"/>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753" name="Shape 753"/>
        <p:cNvGrpSpPr/>
        <p:nvPr/>
      </p:nvGrpSpPr>
      <p:grpSpPr>
        <a:xfrm>
          <a:off x="0" y="0"/>
          <a:ext cx="0" cy="0"/>
          <a:chOff x="0" y="0"/>
          <a:chExt cx="0" cy="0"/>
        </a:xfrm>
      </p:grpSpPr>
      <p:sp>
        <p:nvSpPr>
          <p:cNvPr id="754" name="Google Shape;754;p52"/>
          <p:cNvSpPr txBox="1"/>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1"/>
              </a:rPr>
              <a:t>People business meeting high angle</a:t>
            </a:r>
            <a:r>
              <a:rPr lang="en-GB"/>
              <a:t> </a:t>
            </a:r>
            <a:endParaRPr lang="en-GB"/>
          </a:p>
          <a:p>
            <a:pPr marL="457200" lvl="0" indent="-304800" algn="l" rtl="0">
              <a:spcBef>
                <a:spcPts val="0"/>
              </a:spcBef>
              <a:spcAft>
                <a:spcPts val="0"/>
              </a:spcAft>
              <a:buSzPts val="1200"/>
              <a:buChar char="●"/>
            </a:pPr>
            <a:r>
              <a:rPr lang="en-GB">
                <a:uFill>
                  <a:noFill/>
                </a:uFill>
                <a:hlinkClick r:id="rId2"/>
              </a:rPr>
              <a:t>Female web designer taking notes office</a:t>
            </a:r>
            <a:r>
              <a:rPr lang="en-GB"/>
              <a:t> </a:t>
            </a:r>
            <a:endParaRPr lang="en-GB"/>
          </a:p>
          <a:p>
            <a:pPr marL="457200" lvl="0" indent="-304800" algn="l" rtl="0">
              <a:spcBef>
                <a:spcPts val="0"/>
              </a:spcBef>
              <a:spcAft>
                <a:spcPts val="0"/>
              </a:spcAft>
              <a:buSzPts val="1200"/>
              <a:buChar char="●"/>
            </a:pPr>
            <a:r>
              <a:rPr lang="en-GB">
                <a:uFill>
                  <a:noFill/>
                </a:uFill>
                <a:hlinkClick r:id="rId3"/>
              </a:rPr>
              <a:t>Young business woman work office</a:t>
            </a:r>
            <a:r>
              <a:rPr lang="en-GB"/>
              <a:t> </a:t>
            </a:r>
            <a:endParaRPr lang="en-GB"/>
          </a:p>
        </p:txBody>
      </p:sp>
      <p:sp>
        <p:nvSpPr>
          <p:cNvPr id="755" name="Google Shape;755;p5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endParaRPr lang="en-GB"/>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63" name="Shape 763"/>
        <p:cNvGrpSpPr/>
        <p:nvPr/>
      </p:nvGrpSpPr>
      <p:grpSpPr>
        <a:xfrm>
          <a:off x="0" y="0"/>
          <a:ext cx="0" cy="0"/>
          <a:chOff x="0" y="0"/>
          <a:chExt cx="0" cy="0"/>
        </a:xfrm>
      </p:grpSpPr>
      <p:sp>
        <p:nvSpPr>
          <p:cNvPr id="764" name="Google Shape;764;p53"/>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765" name="Google Shape;765;p5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dk2"/>
                </a:solidFill>
                <a:hlinkClick r:id="rId1"/>
              </a:rPr>
              <a:t>Slidesgo</a:t>
            </a:r>
            <a:r>
              <a:rPr lang="en-GB" sz="1100" b="1">
                <a:solidFill>
                  <a:schemeClr val="dk2"/>
                </a:solidFill>
              </a:rPr>
              <a:t> </a:t>
            </a:r>
            <a:r>
              <a:rPr lang="en-GB" sz="1100">
                <a:solidFill>
                  <a:schemeClr val="lt1"/>
                </a:solidFill>
              </a:rPr>
              <a:t>by keeping the </a:t>
            </a:r>
            <a:r>
              <a:rPr lang="en-GB" sz="1100" b="1" u="sng">
                <a:solidFill>
                  <a:schemeClr val="hlink"/>
                </a:solidFill>
                <a:hlinkClick r:id="rId2" action="ppaction://hlinksldjump"/>
              </a:rPr>
              <a:t>Thanks</a:t>
            </a:r>
            <a:r>
              <a:rPr lang="en-GB" sz="1100" b="1">
                <a:solidFill>
                  <a:schemeClr val="dk2"/>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panose="020B0604020202020204"/>
              <a:buNone/>
            </a:pPr>
            <a:r>
              <a:rPr lang="en-GB"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panose="020B0604020202020204"/>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69" name="Shape 769"/>
        <p:cNvGrpSpPr/>
        <p:nvPr/>
      </p:nvGrpSpPr>
      <p:grpSpPr>
        <a:xfrm>
          <a:off x="0" y="0"/>
          <a:ext cx="0" cy="0"/>
          <a:chOff x="0" y="0"/>
          <a:chExt cx="0" cy="0"/>
        </a:xfrm>
      </p:grpSpPr>
      <p:sp>
        <p:nvSpPr>
          <p:cNvPr id="770" name="Google Shape;770;p5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dk2"/>
                </a:solidFill>
                <a:hlinkClick r:id="rId1"/>
              </a:rPr>
              <a:t>Slidesgo</a:t>
            </a:r>
            <a:r>
              <a:rPr lang="en-GB" sz="1100" b="1">
                <a:solidFill>
                  <a:schemeClr val="dk2"/>
                </a:solidFill>
              </a:rPr>
              <a:t> </a:t>
            </a:r>
            <a:r>
              <a:rPr lang="en-GB" sz="1100">
                <a:solidFill>
                  <a:schemeClr val="lt1"/>
                </a:solidFill>
              </a:rPr>
              <a:t>or keeping the "</a:t>
            </a:r>
            <a:r>
              <a:rPr lang="en-GB" sz="1100" b="1" u="sng">
                <a:solidFill>
                  <a:schemeClr val="hlink"/>
                </a:solidFill>
                <a:hlinkClick r:id="rId2" action="ppaction://hlinksldjump"/>
              </a:rPr>
              <a:t>Thanks</a:t>
            </a:r>
            <a:r>
              <a:rPr lang="en-GB"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GB" sz="1100" b="1" u="sng">
                <a:solidFill>
                  <a:schemeClr val="dk2"/>
                </a:solidFill>
                <a:hlinkClick r:id="rId3"/>
              </a:rPr>
              <a:t>https://slidesgo.com/faqs</a:t>
            </a:r>
            <a:r>
              <a:rPr lang="en-GB" sz="1100">
                <a:solidFill>
                  <a:schemeClr val="lt1"/>
                </a:solidFill>
              </a:rPr>
              <a:t> and </a:t>
            </a:r>
            <a:r>
              <a:rPr lang="en-GB" sz="1100" b="1" u="sng">
                <a:solidFill>
                  <a:schemeClr val="dk2"/>
                </a:solidFill>
                <a:hlinkClick r:id="rId4"/>
              </a:rPr>
              <a:t>https://slidesgo.com/slidesgo-school</a:t>
            </a:r>
            <a:endParaRPr sz="1100" b="1">
              <a:solidFill>
                <a:schemeClr val="dk2"/>
              </a:solidFill>
            </a:endParaRPr>
          </a:p>
        </p:txBody>
      </p:sp>
      <p:sp>
        <p:nvSpPr>
          <p:cNvPr id="771" name="Google Shape;771;p54"/>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75"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1"/>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2"/>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endParaRPr lang="en-GB"/>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93"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1"/>
              </a:rPr>
              <a:t>ow it works</a:t>
            </a:r>
            <a:r>
              <a:rPr lang="en-GB" sz="1100">
                <a:solidFill>
                  <a:schemeClr val="lt1"/>
                </a:solidFill>
                <a:uFill>
                  <a:noFill/>
                </a:uFill>
                <a:hlinkClick r:id="rId1"/>
              </a:rPr>
              <a:t>.</a:t>
            </a:r>
            <a:endParaRPr sz="1100">
              <a:solidFill>
                <a:schemeClr val="lt1"/>
              </a:solidFill>
            </a:endParaRPr>
          </a:p>
        </p:txBody>
      </p:sp>
      <p:sp>
        <p:nvSpPr>
          <p:cNvPr id="795" name="Google Shape;795;p56"/>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endParaRPr lang="en-GB"/>
          </a:p>
        </p:txBody>
      </p:sp>
      <p:pic>
        <p:nvPicPr>
          <p:cNvPr id="796" name="Google Shape;796;p56"/>
          <p:cNvPicPr preferRelativeResize="0"/>
          <p:nvPr/>
        </p:nvPicPr>
        <p:blipFill rotWithShape="1">
          <a:blip r:embed="rId2"/>
          <a:srcRect t="16547" b="16540"/>
          <a:stretch>
            <a:fillRect/>
          </a:stretch>
        </p:blipFill>
        <p:spPr>
          <a:xfrm>
            <a:off x="723400" y="2607125"/>
            <a:ext cx="1522615" cy="1018800"/>
          </a:xfrm>
          <a:prstGeom prst="rect">
            <a:avLst/>
          </a:prstGeom>
          <a:noFill/>
          <a:ln>
            <a:noFill/>
          </a:ln>
        </p:spPr>
      </p:pic>
      <p:sp>
        <p:nvSpPr>
          <p:cNvPr id="797" name="Google Shape;797;p56">
            <a:hlinkClick r:id="rId3"/>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3"/>
              </a:rPr>
              <a:t>Pana</a:t>
            </a:r>
            <a:endParaRPr b="1">
              <a:solidFill>
                <a:schemeClr val="dk2"/>
              </a:solidFill>
            </a:endParaRPr>
          </a:p>
        </p:txBody>
      </p:sp>
      <p:sp>
        <p:nvSpPr>
          <p:cNvPr id="798" name="Google Shape;798;p56">
            <a:hlinkClick r:id="rId4"/>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4"/>
              </a:rPr>
              <a:t>Amico</a:t>
            </a:r>
            <a:endParaRPr b="1">
              <a:solidFill>
                <a:schemeClr val="dk2"/>
              </a:solidFill>
            </a:endParaRPr>
          </a:p>
        </p:txBody>
      </p:sp>
      <p:sp>
        <p:nvSpPr>
          <p:cNvPr id="799" name="Google Shape;799;p56">
            <a:hlinkClick r:id="rId5"/>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Bro</a:t>
            </a:r>
            <a:endParaRPr b="1">
              <a:solidFill>
                <a:schemeClr val="dk2"/>
              </a:solidFill>
            </a:endParaRPr>
          </a:p>
        </p:txBody>
      </p:sp>
      <p:sp>
        <p:nvSpPr>
          <p:cNvPr id="800" name="Google Shape;800;p56">
            <a:hlinkClick r:id="rId6"/>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Rafiki</a:t>
            </a:r>
            <a:endParaRPr b="1">
              <a:solidFill>
                <a:schemeClr val="dk2"/>
              </a:solidFill>
            </a:endParaRPr>
          </a:p>
        </p:txBody>
      </p:sp>
      <p:pic>
        <p:nvPicPr>
          <p:cNvPr id="801" name="Google Shape;801;p56"/>
          <p:cNvPicPr preferRelativeResize="0"/>
          <p:nvPr/>
        </p:nvPicPr>
        <p:blipFill rotWithShape="1">
          <a:blip r:embed="rId7"/>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8"/>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9"/>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0"/>
          <a:srcRect t="14837" b="14844"/>
          <a:stretch>
            <a:fillRect/>
          </a:stretch>
        </p:blipFill>
        <p:spPr>
          <a:xfrm>
            <a:off x="6717734" y="2517795"/>
            <a:ext cx="1702865" cy="1197460"/>
          </a:xfrm>
          <a:prstGeom prst="rect">
            <a:avLst/>
          </a:prstGeom>
          <a:noFill/>
          <a:ln>
            <a:noFill/>
          </a:ln>
        </p:spPr>
      </p:pic>
      <p:sp>
        <p:nvSpPr>
          <p:cNvPr id="805" name="Google Shape;805;p56">
            <a:hlinkClick r:id="rId11"/>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1"/>
              </a:rPr>
              <a:t>Cuate</a:t>
            </a:r>
            <a:endParaRPr b="1">
              <a:solidFill>
                <a:schemeClr val="dk2"/>
              </a:solidFill>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09"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1"/>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endParaRPr lang="en-GB"/>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282" name="Shape 282"/>
        <p:cNvGrpSpPr/>
        <p:nvPr/>
      </p:nvGrpSpPr>
      <p:grpSpPr>
        <a:xfrm>
          <a:off x="0" y="0"/>
          <a:ext cx="0" cy="0"/>
          <a:chOff x="0" y="0"/>
          <a:chExt cx="0" cy="0"/>
        </a:xfrm>
      </p:grpSpPr>
      <p:sp>
        <p:nvSpPr>
          <p:cNvPr id="283" name="Google Shape;283;p31"/>
          <p:cNvSpPr txBox="1"/>
          <p:nvPr>
            <p:ph type="ctrTitle"/>
          </p:nvPr>
        </p:nvSpPr>
        <p:spPr>
          <a:xfrm>
            <a:off x="313690" y="1414145"/>
            <a:ext cx="5298440" cy="231457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5200"/>
              <a:t>Jenis Kata</a:t>
            </a:r>
            <a:r>
              <a:rPr lang="en-US" altLang="en-GB" sz="5200">
                <a:latin typeface="Segoe UI Semibold" panose="020B0702040204020203" charset="0"/>
                <a:cs typeface="Segoe UI Semibold" panose="020B0702040204020203" charset="0"/>
              </a:rPr>
              <a:t> </a:t>
            </a:r>
            <a:r>
              <a:rPr lang="ar-SA" altLang="en-GB" sz="5200" b="1">
                <a:latin typeface="Segoe UI Semibold" panose="020B0702040204020203" charset="0"/>
                <a:cs typeface="Segoe UI Semibold" panose="020B0702040204020203" charset="0"/>
              </a:rPr>
              <a:t>السماوات</a:t>
            </a:r>
            <a:r>
              <a:rPr lang="en-US" altLang="ar-SA" sz="5200" b="1">
                <a:latin typeface="Segoe UI Semibold" panose="020B0702040204020203" charset="0"/>
                <a:cs typeface="Segoe UI Semibold" panose="020B0702040204020203" charset="0"/>
              </a:rPr>
              <a:t> </a:t>
            </a:r>
            <a:r>
              <a:rPr lang="en-US" altLang="en-GB" sz="5200"/>
              <a:t>Dalam Al-Quran</a:t>
            </a:r>
            <a:endParaRPr lang="en-US" altLang="en-GB" sz="5200"/>
          </a:p>
        </p:txBody>
      </p:sp>
      <p:sp>
        <p:nvSpPr>
          <p:cNvPr id="285" name="Google Shape;285;p31"/>
          <p:cNvSpPr/>
          <p:nvPr/>
        </p:nvSpPr>
        <p:spPr>
          <a:xfrm>
            <a:off x="686435" y="3950970"/>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7" name="Google Shape;287;p31"/>
          <p:cNvGrpSpPr/>
          <p:nvPr/>
        </p:nvGrpSpPr>
        <p:grpSpPr>
          <a:xfrm>
            <a:off x="2008086" y="-319884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31"/>
          <p:cNvSpPr txBox="1"/>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 </a:t>
            </a:r>
            <a:r>
              <a:rPr lang="en-US" altLang="en-GB"/>
              <a:t> I’JAZ ILMI</a:t>
            </a:r>
            <a:endParaRPr lang="en-US" altLang="en-GB"/>
          </a:p>
        </p:txBody>
      </p:sp>
      <p:grpSp>
        <p:nvGrpSpPr>
          <p:cNvPr id="33" name="Group 32"/>
          <p:cNvGrpSpPr/>
          <p:nvPr/>
        </p:nvGrpSpPr>
        <p:grpSpPr>
          <a:xfrm rot="0">
            <a:off x="3259455" y="8569325"/>
            <a:ext cx="2776855" cy="1985010"/>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8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 name="Text Box 21"/>
          <p:cNvSpPr txBox="1"/>
          <p:nvPr/>
        </p:nvSpPr>
        <p:spPr>
          <a:xfrm>
            <a:off x="2626360" y="6527800"/>
            <a:ext cx="4044950" cy="1630045"/>
          </a:xfrm>
          <a:prstGeom prst="rect">
            <a:avLst/>
          </a:prstGeom>
          <a:noFill/>
        </p:spPr>
        <p:txBody>
          <a:bodyPr wrap="square" rtlCol="0" anchor="ctr" anchorCtr="0">
            <a:spAutoFit/>
          </a:bodyPr>
          <a:p>
            <a:pPr algn="ctr" rtl="1" fontAlgn="ctr"/>
            <a:r>
              <a:rPr lang="ar-SA" sz="10000">
                <a:latin typeface="Segoe UI Semibold" panose="020B0702040204020203" charset="0"/>
                <a:cs typeface="Segoe UI Semibold" panose="020B0702040204020203" charset="0"/>
              </a:rPr>
              <a:t>المادية</a:t>
            </a:r>
            <a:endParaRPr lang="ar-SA" sz="10000">
              <a:latin typeface="Segoe UI Semibold" panose="020B0702040204020203" charset="0"/>
              <a:cs typeface="Segoe UI Semibold" panose="020B0702040204020203" charset="0"/>
            </a:endParaRP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679"/>
              <a:ext cx="2529" cy="861"/>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الأثرية</a:t>
              </a:r>
              <a:endParaRPr lang="ar-SA" sz="111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10042525" y="3360420"/>
            <a:ext cx="1717040" cy="64071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7578090" y="1701165"/>
            <a:ext cx="5245100" cy="1800225"/>
          </a:xfrm>
          <a:prstGeom prst="rect">
            <a:avLst/>
          </a:prstGeom>
          <a:noFill/>
        </p:spPr>
        <p:txBody>
          <a:bodyPr wrap="square" rtlCol="0" anchor="ctr" anchorCtr="0">
            <a:spAutoFit/>
          </a:bodyPr>
          <a:p>
            <a:pPr algn="ctr" rtl="1" fontAlgn="ctr"/>
            <a:r>
              <a:rPr lang="ar-SA" sz="11100">
                <a:latin typeface="Segoe UI Semibold" panose="020B0702040204020203" charset="0"/>
                <a:cs typeface="Segoe UI Semibold" panose="020B0702040204020203" charset="0"/>
              </a:rPr>
              <a:t>الغازية</a:t>
            </a:r>
            <a:endParaRPr lang="ar-SA" sz="11100">
              <a:latin typeface="Segoe UI Semibold" panose="020B0702040204020203" charset="0"/>
              <a:cs typeface="Segoe UI Semibold" panose="020B0702040204020203"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5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148"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3349"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3768"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3000000" cy="3000000"/>
        </p:xfrm>
        <a:graphic>
          <a:graphicData uri="http://schemas.openxmlformats.org/drawingml/2006/table">
            <a:tbl>
              <a:tblPr>
                <a:noFill/>
                <a:tableStyleId>{3705B4D3-1A3C-46D3-9B5D-2E3A499F1FC1}</a:tableStyleId>
              </a:tblPr>
              <a:tblGrid>
                <a:gridCol w="622825"/>
                <a:gridCol w="622825"/>
                <a:gridCol w="622825"/>
                <a:gridCol w="622825"/>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3849" name="Google Shape;3849;p60"/>
          <p:cNvGraphicFramePr/>
          <p:nvPr/>
        </p:nvGraphicFramePr>
        <p:xfrm>
          <a:off x="5935863" y="996311"/>
          <a:ext cx="3000000" cy="3000000"/>
        </p:xfrm>
        <a:graphic>
          <a:graphicData uri="http://schemas.openxmlformats.org/drawingml/2006/table">
            <a:tbl>
              <a:tblPr>
                <a:noFill/>
                <a:tableStyleId>{3705B4D3-1A3C-46D3-9B5D-2E3A499F1FC1}</a:tableStyleId>
              </a:tblPr>
              <a:tblGrid>
                <a:gridCol w="622825"/>
                <a:gridCol w="622825"/>
                <a:gridCol w="622825"/>
                <a:gridCol w="622825"/>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bl>
          </a:graphicData>
        </a:graphic>
      </p:graphicFrame>
      <p:graphicFrame>
        <p:nvGraphicFramePr>
          <p:cNvPr id="3850" name="Google Shape;3850;p60"/>
          <p:cNvGraphicFramePr/>
          <p:nvPr/>
        </p:nvGraphicFramePr>
        <p:xfrm>
          <a:off x="3342575" y="2130461"/>
          <a:ext cx="3000000" cy="3000000"/>
        </p:xfrm>
        <a:graphic>
          <a:graphicData uri="http://schemas.openxmlformats.org/drawingml/2006/table">
            <a:tbl>
              <a:tblPr>
                <a:noFill/>
                <a:tableStyleId>{3705B4D3-1A3C-46D3-9B5D-2E3A499F1FC1}</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3893" name="Google Shape;3893;p60"/>
          <p:cNvGraphicFramePr/>
          <p:nvPr/>
        </p:nvGraphicFramePr>
        <p:xfrm>
          <a:off x="711088" y="2130461"/>
          <a:ext cx="3000000" cy="3000000"/>
        </p:xfrm>
        <a:graphic>
          <a:graphicData uri="http://schemas.openxmlformats.org/drawingml/2006/table">
            <a:tbl>
              <a:tblPr>
                <a:noFill/>
                <a:tableStyleId>{3705B4D3-1A3C-46D3-9B5D-2E3A499F1FC1}</a:tableStyleId>
              </a:tblPr>
              <a:tblGrid>
                <a:gridCol w="600900"/>
                <a:gridCol w="600900"/>
                <a:gridCol w="600900"/>
                <a:gridCol w="600900"/>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3938"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0" name="Google Shape;4150;p61"/>
          <p:cNvGrpSpPr/>
          <p:nvPr/>
        </p:nvGrpSpPr>
        <p:grpSpPr>
          <a:xfrm>
            <a:off x="2410248" y="1850269"/>
            <a:ext cx="698104" cy="698208"/>
            <a:chOff x="2565073" y="2075876"/>
            <a:chExt cx="672482" cy="672518"/>
          </a:xfrm>
        </p:grpSpPr>
        <p:sp>
          <p:nvSpPr>
            <p:cNvPr id="4151" name="Google Shape;4151;p6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6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6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6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6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6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5"/>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74" name="Google Shape;4174;p61"/>
              <p:cNvGrpSpPr/>
              <p:nvPr/>
            </p:nvGrpSpPr>
            <p:grpSpPr>
              <a:xfrm flipH="1">
                <a:off x="7734309" y="2063282"/>
                <a:ext cx="273693" cy="620095"/>
                <a:chOff x="8031573" y="2063282"/>
                <a:chExt cx="273693" cy="620095"/>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330" name="Google Shape;4330;p61"/>
          <p:cNvGrpSpPr/>
          <p:nvPr/>
        </p:nvGrpSpPr>
        <p:grpSpPr>
          <a:xfrm>
            <a:off x="6303109" y="971806"/>
            <a:ext cx="1317459" cy="684168"/>
            <a:chOff x="238125" y="999450"/>
            <a:chExt cx="7140700" cy="3708225"/>
          </a:xfrm>
        </p:grpSpPr>
        <p:sp>
          <p:nvSpPr>
            <p:cNvPr id="4331" name="Google Shape;4331;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6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4343"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4723"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1"/>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endParaRPr lang="en-GB"/>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149"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5510"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020"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640"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306" name="Shape 306"/>
        <p:cNvGrpSpPr/>
        <p:nvPr/>
      </p:nvGrpSpPr>
      <p:grpSpPr>
        <a:xfrm>
          <a:off x="0" y="0"/>
          <a:ext cx="0" cy="0"/>
          <a:chOff x="0" y="0"/>
          <a:chExt cx="0" cy="0"/>
        </a:xfrm>
      </p:grpSpPr>
      <p:sp>
        <p:nvSpPr>
          <p:cNvPr id="326" name="Google Shape;326;p33"/>
          <p:cNvSpPr/>
          <p:nvPr/>
        </p:nvSpPr>
        <p:spPr>
          <a:xfrm rot="714933">
            <a:off x="7624567" y="2298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 name="Group 32"/>
          <p:cNvGrpSpPr/>
          <p:nvPr/>
        </p:nvGrpSpPr>
        <p:grpSpPr>
          <a:xfrm rot="0">
            <a:off x="3938270" y="3099435"/>
            <a:ext cx="1268095" cy="788035"/>
            <a:chOff x="5577" y="5249"/>
            <a:chExt cx="1997" cy="1241"/>
          </a:xfrm>
          <a:solidFill>
            <a:schemeClr val="bg2"/>
          </a:solidFill>
        </p:grpSpPr>
        <p:sp>
          <p:nvSpPr>
            <p:cNvPr id="20" name="Google Shape;318;p33"/>
            <p:cNvSpPr txBox="1"/>
            <p:nvPr/>
          </p:nvSpPr>
          <p:spPr>
            <a:xfrm>
              <a:off x="5750" y="5493"/>
              <a:ext cx="1651" cy="997"/>
            </a:xfrm>
            <a:prstGeom prst="rect">
              <a:avLst/>
            </a:prstGeom>
            <a:noFill/>
            <a:ln>
              <a:noFill/>
            </a:ln>
            <a:extLst>
              <a:ext uri="{909E8E84-426E-40DD-AFC4-6F175D3DCCD1}">
                <a14:hiddenFill xmlns:a14="http://schemas.microsoft.com/office/drawing/2010/main">
                  <a:grpFill/>
                </a14:hiddenFill>
              </a:ext>
            </a:extLst>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38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en-US" altLang="en-GB" sz="38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en-US" altLang="en-GB" sz="38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1" name="Google Shape;322;p33"/>
            <p:cNvSpPr/>
            <p:nvPr/>
          </p:nvSpPr>
          <p:spPr>
            <a:xfrm>
              <a:off x="5577" y="5249"/>
              <a:ext cx="1997" cy="329"/>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 name="Text Box 21"/>
          <p:cNvSpPr txBox="1"/>
          <p:nvPr/>
        </p:nvSpPr>
        <p:spPr>
          <a:xfrm>
            <a:off x="3601085" y="2199005"/>
            <a:ext cx="1942465" cy="829945"/>
          </a:xfrm>
          <a:prstGeom prst="rect">
            <a:avLst/>
          </a:prstGeom>
          <a:noFill/>
        </p:spPr>
        <p:txBody>
          <a:bodyPr wrap="square" rtlCol="0" anchor="ctr" anchorCtr="0">
            <a:spAutoFit/>
          </a:bodyPr>
          <a:p>
            <a:pPr algn="ctr" rtl="1" fontAlgn="ctr"/>
            <a:r>
              <a:rPr lang="ar-SA" sz="4800">
                <a:latin typeface="Segoe UI Semibold" panose="020B0702040204020203" charset="0"/>
                <a:cs typeface="Segoe UI Semibold" panose="020B0702040204020203" charset="0"/>
                <a:sym typeface="+mn-ea"/>
              </a:rPr>
              <a:t>الغازية</a:t>
            </a:r>
            <a:endParaRPr lang="ar-SA" sz="4800">
              <a:latin typeface="Segoe UI Semibold" panose="020B0702040204020203" charset="0"/>
              <a:cs typeface="Segoe UI Semibold" panose="020B0702040204020203" charset="0"/>
              <a:sym typeface="+mn-ea"/>
            </a:endParaRPr>
          </a:p>
        </p:txBody>
      </p:sp>
      <p:sp>
        <p:nvSpPr>
          <p:cNvPr id="26" name="Google Shape;318;p33" descr="no1" title="no1"/>
          <p:cNvSpPr txBox="1"/>
          <p:nvPr/>
        </p:nvSpPr>
        <p:spPr>
          <a:xfrm>
            <a:off x="18796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panose="020B0503030502040204" charset="0"/>
                <a:ea typeface="Google Sans Medium" panose="020B0603030502040203" charset="0"/>
                <a:cs typeface="Google Sans" panose="020B0503030502040204" charset="0"/>
                <a:sym typeface="Google Sans Medium" panose="020B0603030502040203" charset="0"/>
              </a:rPr>
              <a:t>0</a:t>
            </a:r>
            <a:r>
              <a:rPr lang="en-US" altLang="en-GB">
                <a:latin typeface="Google Sans" panose="020B0503030502040204" charset="0"/>
                <a:ea typeface="Google Sans Medium" panose="020B0603030502040203" charset="0"/>
                <a:cs typeface="Google Sans" panose="020B0503030502040204" charset="0"/>
                <a:sym typeface="Google Sans Medium" panose="020B0603030502040203" charset="0"/>
              </a:rPr>
              <a:t>2</a:t>
            </a:r>
            <a:endParaRPr lang="en-US" altLang="en-GB">
              <a:latin typeface="Google Sans" panose="020B0503030502040204" charset="0"/>
              <a:ea typeface="Google Sans Medium" panose="020B0603030502040203" charset="0"/>
              <a:cs typeface="Google Sans" panose="020B0503030502040204" charset="0"/>
              <a:sym typeface="Google Sans Medium" panose="020B0603030502040203" charset="0"/>
            </a:endParaRPr>
          </a:p>
        </p:txBody>
      </p:sp>
      <p:sp>
        <p:nvSpPr>
          <p:cNvPr id="27" name="Google Shape;322;p33"/>
          <p:cNvSpPr/>
          <p:nvPr/>
        </p:nvSpPr>
        <p:spPr>
          <a:xfrm>
            <a:off x="448945" y="320421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1203325" y="2618105"/>
            <a:ext cx="1605915" cy="706755"/>
          </a:xfrm>
          <a:prstGeom prst="rect">
            <a:avLst/>
          </a:prstGeom>
          <a:noFill/>
        </p:spPr>
        <p:txBody>
          <a:bodyPr wrap="square" rtlCol="0" anchor="ctr" anchorCtr="0">
            <a:spAutoFit/>
          </a:bodyPr>
          <a:p>
            <a:pPr algn="ctr" rtl="1" fontAlgn="ctr"/>
            <a:r>
              <a:rPr lang="ar-SA" sz="4000">
                <a:latin typeface="Segoe UI Semilight" panose="020B0402040204020203" charset="0"/>
                <a:cs typeface="Segoe UI Semilight" panose="020B0402040204020203" charset="0"/>
                <a:sym typeface="+mn-ea"/>
              </a:rPr>
              <a:t>المادية</a:t>
            </a:r>
            <a:endParaRPr lang="ar-SA" altLang="ar-SA" sz="4000">
              <a:latin typeface="Segoe UI Semilight" panose="020B0402040204020203" charset="0"/>
              <a:cs typeface="Segoe UI Semilight" panose="020B0402040204020203" charset="0"/>
              <a:sym typeface="+mn-ea"/>
            </a:endParaRP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panose="020B0503030502040204" charset="0"/>
                  <a:ea typeface="Google Sans Medium" panose="020B0603030502040203" charset="0"/>
                  <a:cs typeface="Google Sans" panose="020B0503030502040204" charset="0"/>
                  <a:sym typeface="Google Sans Medium" panose="020B0603030502040203" charset="0"/>
                </a:rPr>
                <a:t>0</a:t>
              </a:r>
              <a:r>
                <a:rPr lang="id-ID" altLang="en-GB">
                  <a:latin typeface="Google Sans" panose="020B0503030502040204" charset="0"/>
                  <a:ea typeface="Google Sans Medium" panose="020B0603030502040203" charset="0"/>
                  <a:cs typeface="Google Sans" panose="020B0503030502040204" charset="0"/>
                  <a:sym typeface="Google Sans Medium" panose="020B0603030502040203" charset="0"/>
                </a:rPr>
                <a:t>3</a:t>
              </a:r>
              <a:endParaRPr lang="id-ID" altLang="en-GB">
                <a:latin typeface="Google Sans" panose="020B0503030502040204" charset="0"/>
                <a:ea typeface="Google Sans Medium" panose="020B0603030502040203" charset="0"/>
                <a:cs typeface="Google Sans" panose="020B0503030502040204"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554"/>
              <a:ext cx="2529" cy="1113"/>
            </a:xfrm>
            <a:prstGeom prst="rect">
              <a:avLst/>
            </a:prstGeom>
            <a:noFill/>
          </p:spPr>
          <p:txBody>
            <a:bodyPr wrap="square" rtlCol="0" anchor="ctr" anchorCtr="0">
              <a:spAutoFit/>
            </a:bodyPr>
            <a:p>
              <a:pPr algn="ctr" rtl="1" fontAlgn="ctr"/>
              <a:r>
                <a:rPr lang="ar-SA" sz="4000">
                  <a:latin typeface="Segoe UI Semilight" panose="020B0402040204020203" charset="0"/>
                  <a:cs typeface="Segoe UI Semilight" panose="020B0402040204020203" charset="0"/>
                </a:rPr>
                <a:t>الأثرية</a:t>
              </a:r>
              <a:endParaRPr lang="ar-SA" sz="4000">
                <a:latin typeface="Segoe UI Semilight" panose="020B0402040204020203" charset="0"/>
                <a:cs typeface="Segoe UI Semilight" panose="020B0402040204020203" charset="0"/>
              </a:endParaRPr>
            </a:p>
          </p:txBody>
        </p:sp>
      </p:grpSp>
      <p:sp>
        <p:nvSpPr>
          <p:cNvPr id="8" name="Google Shape;283;p31"/>
          <p:cNvSpPr txBox="1"/>
          <p:nvPr>
            <p:ph type="ctrTitle"/>
          </p:nvPr>
        </p:nvSpPr>
        <p:spPr>
          <a:xfrm>
            <a:off x="1563370" y="394970"/>
            <a:ext cx="5986145" cy="2314575"/>
          </a:xfrm>
          <a:prstGeom prst="rect">
            <a:avLst/>
          </a:prstGeom>
        </p:spPr>
        <p:txBody>
          <a:bodyPr spcFirstLastPara="1" wrap="square" lIns="91425" tIns="91425" rIns="91425" bIns="91425" anchor="t" anchorCtr="0">
            <a:noAutofit/>
          </a:bodyPr>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en-GB" sz="4600"/>
              <a:t>Dalam Al-Quran</a:t>
            </a:r>
            <a:endParaRPr lang="en-US" altLang="en-GB" sz="4600"/>
          </a:p>
        </p:txBody>
      </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a:off x="-905510" y="-2539365"/>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 name="Text Box 1"/>
          <p:cNvSpPr txBox="1"/>
          <p:nvPr/>
        </p:nvSpPr>
        <p:spPr>
          <a:xfrm>
            <a:off x="4048125" y="8453120"/>
            <a:ext cx="6591300" cy="245110"/>
          </a:xfrm>
          <a:prstGeom prst="rect">
            <a:avLst/>
          </a:prstGeom>
          <a:noFill/>
        </p:spPr>
        <p:txBody>
          <a:bodyPr wrap="square" rtlCol="0" anchor="b" anchorCtr="0">
            <a:spAutoFit/>
          </a:bodyPr>
          <a:p>
            <a:pPr algn="l" rtl="1" fontAlgn="ctr"/>
            <a:r>
              <a:rPr lang="id-ID" altLang="ar-SA" sz="1000">
                <a:latin typeface="Google Sans Medium" panose="020B0603030502040203" charset="0"/>
                <a:cs typeface="Google Sans Medium" panose="020B0603030502040203" charset="0"/>
              </a:rPr>
              <a:t>Langit Gas</a:t>
            </a:r>
            <a:endParaRPr lang="id-ID" altLang="ar-SA" sz="1000">
              <a:latin typeface="Google Sans Medium" panose="020B0603030502040203" charset="0"/>
              <a:cs typeface="Google Sans Medium" panose="020B0603030502040203"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234"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68"/>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endParaRPr lang="en-GB"/>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555"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9" name="Google Shape;7859;p69"/>
          <p:cNvSpPr txBox="1"/>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endParaRPr lang="en-GB"/>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7863" name="Shape 7863"/>
        <p:cNvGrpSpPr/>
        <p:nvPr/>
      </p:nvGrpSpPr>
      <p:grpSpPr>
        <a:xfrm>
          <a:off x="0" y="0"/>
          <a:ext cx="0" cy="0"/>
          <a:chOff x="0" y="0"/>
          <a:chExt cx="0" cy="0"/>
        </a:xfrm>
      </p:grpSpPr>
      <p:pic>
        <p:nvPicPr>
          <p:cNvPr id="7864" name="Google Shape;7864;p70">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endParaRPr lang="en-GB"/>
          </a:p>
        </p:txBody>
      </p:sp>
      <p:sp>
        <p:nvSpPr>
          <p:cNvPr id="298" name="Google Shape;298;p32"/>
          <p:cNvSpPr txBox="1"/>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endParaRPr lang="en-GB"/>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gridCol w="4941750"/>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2"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7"/>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9"/>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06" name="Shape 306"/>
        <p:cNvGrpSpPr/>
        <p:nvPr/>
      </p:nvGrpSpPr>
      <p:grpSpPr>
        <a:xfrm>
          <a:off x="0" y="0"/>
          <a:ext cx="0" cy="0"/>
          <a:chOff x="0" y="0"/>
          <a:chExt cx="0" cy="0"/>
        </a:xfrm>
      </p:grpSpPr>
      <p:sp>
        <p:nvSpPr>
          <p:cNvPr id="326" name="Google Shape;326;p33"/>
          <p:cNvSpPr/>
          <p:nvPr/>
        </p:nvSpPr>
        <p:spPr>
          <a:xfrm rot="714933">
            <a:off x="7624567" y="2298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 name="Group 35"/>
          <p:cNvGrpSpPr/>
          <p:nvPr/>
        </p:nvGrpSpPr>
        <p:grpSpPr>
          <a:xfrm>
            <a:off x="3769360" y="2333625"/>
            <a:ext cx="1605915" cy="1628140"/>
            <a:chOff x="5936" y="3068"/>
            <a:chExt cx="2529" cy="2564"/>
          </a:xfrm>
        </p:grpSpPr>
        <p:grpSp>
          <p:nvGrpSpPr>
            <p:cNvPr id="33" name="Group 32"/>
            <p:cNvGrpSpPr/>
            <p:nvPr/>
          </p:nvGrpSpPr>
          <p:grpSpPr>
            <a:xfrm rot="0">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1"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 name="Text Box 21"/>
            <p:cNvSpPr txBox="1"/>
            <p:nvPr/>
          </p:nvSpPr>
          <p:spPr>
            <a:xfrm>
              <a:off x="5936" y="3068"/>
              <a:ext cx="2529" cy="1113"/>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المادية</a:t>
              </a:r>
              <a:endParaRPr lang="ar-SA" sz="4000">
                <a:latin typeface="Segoe UI Semibold" panose="020B0702040204020203" charset="0"/>
                <a:cs typeface="Segoe UI Semibold" panose="020B0702040204020203" charset="0"/>
              </a:endParaRPr>
            </a:p>
          </p:txBody>
        </p:sp>
      </p:grpSp>
      <p:sp>
        <p:nvSpPr>
          <p:cNvPr id="26" name="Google Shape;318;p33" descr="no1" title="no1"/>
          <p:cNvSpPr txBox="1"/>
          <p:nvPr/>
        </p:nvSpPr>
        <p:spPr>
          <a:xfrm>
            <a:off x="18796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7" name="Google Shape;322;p33"/>
          <p:cNvSpPr/>
          <p:nvPr/>
        </p:nvSpPr>
        <p:spPr>
          <a:xfrm>
            <a:off x="448945" y="320421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Text Box 27" descr="gh" title="ghoziyah"/>
          <p:cNvSpPr txBox="1"/>
          <p:nvPr/>
        </p:nvSpPr>
        <p:spPr>
          <a:xfrm>
            <a:off x="1203325" y="2618105"/>
            <a:ext cx="1605915" cy="706755"/>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الغازية</a:t>
            </a:r>
            <a:endParaRPr lang="ar-SA" sz="4000">
              <a:latin typeface="Segoe UI Semibold" panose="020B0702040204020203" charset="0"/>
              <a:cs typeface="Segoe UI Semibold" panose="020B0702040204020203" charset="0"/>
            </a:endParaRP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Text Box 31"/>
            <p:cNvSpPr txBox="1"/>
            <p:nvPr/>
          </p:nvSpPr>
          <p:spPr>
            <a:xfrm>
              <a:off x="7336" y="3554"/>
              <a:ext cx="2529" cy="1113"/>
            </a:xfrm>
            <a:prstGeom prst="rect">
              <a:avLst/>
            </a:prstGeom>
            <a:noFill/>
          </p:spPr>
          <p:txBody>
            <a:bodyPr wrap="square" rtlCol="0" anchor="ctr" anchorCtr="0">
              <a:spAutoFit/>
            </a:bodyPr>
            <a:p>
              <a:pPr algn="ctr" rtl="1" fontAlgn="ctr"/>
              <a:r>
                <a:rPr lang="ar-SA" sz="4000">
                  <a:latin typeface="Segoe UI Semibold" panose="020B0702040204020203" charset="0"/>
                  <a:cs typeface="Segoe UI Semibold" panose="020B0702040204020203" charset="0"/>
                </a:rPr>
                <a:t>الأثرية</a:t>
              </a:r>
              <a:endParaRPr lang="ar-SA" sz="4000">
                <a:latin typeface="Segoe UI Semibold" panose="020B0702040204020203" charset="0"/>
                <a:cs typeface="Segoe UI Semibold" panose="020B0702040204020203" charset="0"/>
              </a:endParaRPr>
            </a:p>
          </p:txBody>
        </p:sp>
      </p:grpSp>
      <p:sp>
        <p:nvSpPr>
          <p:cNvPr id="8" name="Google Shape;283;p31"/>
          <p:cNvSpPr txBox="1"/>
          <p:nvPr>
            <p:ph type="ctrTitle"/>
          </p:nvPr>
        </p:nvSpPr>
        <p:spPr>
          <a:xfrm>
            <a:off x="1563370" y="394970"/>
            <a:ext cx="5986145" cy="2314575"/>
          </a:xfrm>
          <a:prstGeom prst="rect">
            <a:avLst/>
          </a:prstGeom>
        </p:spPr>
        <p:txBody>
          <a:bodyPr spcFirstLastPara="1" wrap="square" lIns="91425" tIns="91425" rIns="91425" bIns="91425" anchor="t" anchorCtr="0">
            <a:noAutofit/>
          </a:bodyPr>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en-GB" sz="4600"/>
              <a:t>Dalam Al-Quran</a:t>
            </a:r>
            <a:endParaRPr lang="en-US" altLang="en-GB" sz="4600"/>
          </a:p>
        </p:txBody>
      </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a:off x="-905510" y="-2539365"/>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 name="Text Box 1"/>
          <p:cNvSpPr txBox="1"/>
          <p:nvPr/>
        </p:nvSpPr>
        <p:spPr>
          <a:xfrm>
            <a:off x="4048125" y="8453120"/>
            <a:ext cx="6591300" cy="245110"/>
          </a:xfrm>
          <a:prstGeom prst="rect">
            <a:avLst/>
          </a:prstGeom>
          <a:noFill/>
        </p:spPr>
        <p:txBody>
          <a:bodyPr wrap="square" rtlCol="0" anchor="b" anchorCtr="0">
            <a:spAutoFit/>
          </a:bodyPr>
          <a:p>
            <a:pPr algn="l" rtl="1" fontAlgn="ctr"/>
            <a:r>
              <a:rPr lang="id-ID" altLang="ar-SA" sz="1000">
                <a:latin typeface="Google Sans Medium" panose="020B0603030502040203" charset="0"/>
                <a:cs typeface="Google Sans Medium" panose="020B0603030502040203" charset="0"/>
              </a:rPr>
              <a:t>Langit Gas</a:t>
            </a:r>
            <a:endParaRPr lang="id-ID" altLang="ar-SA" sz="1000">
              <a:latin typeface="Google Sans Medium" panose="020B0603030502040203" charset="0"/>
              <a:cs typeface="Google Sans Medium" panose="020B0603030502040203" charset="0"/>
            </a:endParaRPr>
          </a:p>
        </p:txBody>
      </p:sp>
      <p:sp>
        <p:nvSpPr>
          <p:cNvPr id="349" name="Google Shape;349;p35"/>
          <p:cNvSpPr/>
          <p:nvPr/>
        </p:nvSpPr>
        <p:spPr>
          <a:xfrm>
            <a:off x="1563370" y="-1428750"/>
            <a:ext cx="1047750" cy="53848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44"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35"/>
          <p:cNvSpPr/>
          <p:nvPr/>
        </p:nvSpPr>
        <p:spPr>
          <a:xfrm>
            <a:off x="3039875"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35"/>
          <p:cNvSpPr txBox="1"/>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endParaRPr lang="en-US" altLang="en-GB"/>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318;p33" descr="1" title="1"/>
          <p:cNvSpPr txBox="1"/>
          <p:nvPr/>
        </p:nvSpPr>
        <p:spPr>
          <a:xfrm>
            <a:off x="3001645"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584825" y="1955165"/>
            <a:ext cx="2925445" cy="1247140"/>
          </a:xfrm>
          <a:prstGeom prst="rect">
            <a:avLst/>
          </a:prstGeom>
          <a:noFill/>
        </p:spPr>
        <p:txBody>
          <a:bodyPr wrap="square" rtlCol="0" anchor="t" anchorCtr="0">
            <a:noAutofit/>
          </a:bodyPr>
          <a:p>
            <a:pPr algn="l"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p>
            <a:pPr algn="ctr" rtl="1" fontAlgn="ctr"/>
            <a:r>
              <a:rPr lang="ar-SA" sz="5300">
                <a:latin typeface="Segoe UI Semibold" panose="020B0702040204020203" charset="0"/>
                <a:cs typeface="Segoe UI Semibold" panose="020B0702040204020203" charset="0"/>
              </a:rPr>
              <a:t>الغازية</a:t>
            </a:r>
            <a:endParaRPr lang="ar-SA" sz="5300">
              <a:latin typeface="Segoe UI Semibold" panose="020B0702040204020203" charset="0"/>
              <a:cs typeface="Segoe UI Semibold" panose="020B0702040204020203" charset="0"/>
            </a:endParaRPr>
          </a:p>
        </p:txBody>
      </p:sp>
      <p:sp>
        <p:nvSpPr>
          <p:cNvPr id="8" name="Text Box 7"/>
          <p:cNvSpPr txBox="1"/>
          <p:nvPr/>
        </p:nvSpPr>
        <p:spPr>
          <a:xfrm>
            <a:off x="3719195" y="2846070"/>
            <a:ext cx="4202430" cy="583565"/>
          </a:xfrm>
          <a:prstGeom prst="rect">
            <a:avLst/>
          </a:prstGeom>
          <a:noFill/>
        </p:spPr>
        <p:txBody>
          <a:bodyPr wrap="square" rtlCol="0" anchor="b" anchorCtr="0">
            <a:spAutoFit/>
          </a:bodyPr>
          <a:p>
            <a:pPr algn="l" rtl="1" fontAlgn="ctr"/>
            <a:r>
              <a:rPr lang="id-ID" altLang="ar-SA" sz="3200">
                <a:latin typeface="Google Sans Medium" panose="020B0603030502040203" charset="0"/>
                <a:cs typeface="Google Sans Medium" panose="020B0603030502040203" charset="0"/>
              </a:rPr>
              <a:t>Langit Gas</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331" name="Shape 331"/>
        <p:cNvGrpSpPr/>
        <p:nvPr/>
      </p:nvGrpSpPr>
      <p:grpSpPr>
        <a:xfrm>
          <a:off x="0" y="0"/>
          <a:ext cx="0" cy="0"/>
          <a:chOff x="0" y="0"/>
          <a:chExt cx="0" cy="0"/>
        </a:xfrm>
      </p:grpSpPr>
      <p:sp>
        <p:nvSpPr>
          <p:cNvPr id="17" name="Text Box 16"/>
          <p:cNvSpPr txBox="1"/>
          <p:nvPr/>
        </p:nvSpPr>
        <p:spPr>
          <a:xfrm>
            <a:off x="12932410" y="2310765"/>
            <a:ext cx="1983740" cy="521970"/>
          </a:xfrm>
          <a:prstGeom prst="rect">
            <a:avLst/>
          </a:prstGeom>
          <a:noFill/>
        </p:spPr>
        <p:txBody>
          <a:bodyPr wrap="none" rtlCol="0" anchor="b" anchorCtr="0">
            <a:spAutoFit/>
          </a:bodyPr>
          <a:p>
            <a:pPr algn="r" rtl="1" fontAlgn="ctr"/>
            <a:r>
              <a:rPr lang="id-ID" altLang="ar-SA" sz="2800">
                <a:latin typeface="Google Sans" panose="020B0503030502040204" charset="0"/>
                <a:cs typeface="Google Sans" panose="020B0503030502040204" charset="0"/>
              </a:rPr>
              <a:t>Langit Gas</a:t>
            </a:r>
            <a:endParaRPr lang="id-ID" altLang="ar-SA" sz="2800">
              <a:latin typeface="Google Sans" panose="020B0503030502040204" charset="0"/>
              <a:cs typeface="Google Sans" panose="020B0503030502040204" charset="0"/>
            </a:endParaRPr>
          </a:p>
        </p:txBody>
      </p:sp>
      <p:sp>
        <p:nvSpPr>
          <p:cNvPr id="332" name="Google Shape;332;p34"/>
          <p:cNvSpPr txBox="1"/>
          <p:nvPr>
            <p:ph type="body" idx="4294967295"/>
          </p:nvPr>
        </p:nvSpPr>
        <p:spPr>
          <a:xfrm>
            <a:off x="238125" y="2044065"/>
            <a:ext cx="4384040" cy="2656840"/>
          </a:xfrm>
          <a:prstGeom prst="rect">
            <a:avLst/>
          </a:prstGeom>
        </p:spPr>
        <p:txBody>
          <a:bodyPr spcFirstLastPara="1" wrap="square" lIns="91425" tIns="91425" rIns="91425" bIns="91425" anchor="t" anchorCtr="0">
            <a:noAutofit/>
          </a:bodyPr>
          <a:lstStyle/>
          <a:p>
            <a:pPr marL="0" lvl="0" indent="0" algn="l" rtl="0">
              <a:lnSpc>
                <a:spcPct val="107000"/>
              </a:lnSpc>
              <a:buNone/>
            </a:pPr>
            <a:r>
              <a:rPr lang="id-ID" altLang="ar-SA" sz="1600">
                <a:latin typeface="Google Sans" panose="020B0503030502040204" charset="0"/>
                <a:cs typeface="Google Sans" panose="020B0503030502040204" charset="0"/>
              </a:rPr>
              <a:t>Yang dimaksud dengan </a:t>
            </a:r>
            <a:r>
              <a:rPr lang="ar-SA" altLang="en-US" sz="1600">
                <a:latin typeface="Segoe UI" panose="020B0502040204020203" charset="0"/>
                <a:cs typeface="Segoe UI" panose="020B0502040204020203" charset="0"/>
              </a:rPr>
              <a:t>السماوات</a:t>
            </a:r>
            <a:r>
              <a:rPr lang="ar-SA" altLang="en-US" sz="1600">
                <a:latin typeface="Segoe UI" panose="020B0502040204020203" charset="0"/>
                <a:cs typeface="Segoe UI" panose="020B0502040204020203" charset="0"/>
              </a:rPr>
              <a:t> الغازية</a:t>
            </a:r>
            <a:r>
              <a:rPr lang="id-ID" altLang="ar-SA" sz="1600">
                <a:latin typeface="Segoe UI" panose="020B0502040204020203" charset="0"/>
                <a:cs typeface="Segoe UI" panose="020B0502040204020203" charset="0"/>
              </a:rPr>
              <a:t> </a:t>
            </a:r>
            <a:r>
              <a:rPr lang="id-ID" altLang="ar-SA" sz="1600">
                <a:latin typeface="Google Sans" panose="020B0503030502040204" charset="0"/>
                <a:cs typeface="Google Sans" panose="020B0503030502040204" charset="0"/>
              </a:rPr>
              <a:t>adalah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a:t>
            </a:r>
            <a:endParaRPr lang="id-ID" altLang="ar-SA" sz="1600">
              <a:latin typeface="Google Sans" panose="020B0503030502040204" charset="0"/>
              <a:cs typeface="Google Sans" panose="020B0503030502040204" charset="0"/>
            </a:endParaRPr>
          </a:p>
        </p:txBody>
      </p:sp>
      <p:sp>
        <p:nvSpPr>
          <p:cNvPr id="333" name="Google Shape;333;p34"/>
          <p:cNvSpPr txBox="1"/>
          <p:nvPr>
            <p:ph type="title" idx="4294967295"/>
          </p:nvPr>
        </p:nvSpPr>
        <p:spPr>
          <a:xfrm>
            <a:off x="228600" y="411480"/>
            <a:ext cx="3252470" cy="16440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latin typeface="Google Sans Medium" panose="020B0603030502040203" charset="0"/>
                <a:cs typeface="Google Sans Medium" panose="020B0603030502040203" charset="0"/>
              </a:rPr>
              <a:t>Penjelasan &amp; Ciri-Ciri </a:t>
            </a:r>
            <a:endParaRPr lang="en-US" altLang="en-GB">
              <a:latin typeface="Google Sans Medium" panose="020B0603030502040203" charset="0"/>
              <a:cs typeface="Google Sans Medium" panose="020B0603030502040203" charset="0"/>
            </a:endParaRPr>
          </a:p>
        </p:txBody>
      </p:sp>
      <p:sp>
        <p:nvSpPr>
          <p:cNvPr id="338" name="Google Shape;338;p34"/>
          <p:cNvSpPr/>
          <p:nvPr/>
        </p:nvSpPr>
        <p:spPr>
          <a:xfrm rot="-5148122" flipH="1">
            <a:off x="3778895"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340;p34"/>
          <p:cNvSpPr/>
          <p:nvPr/>
        </p:nvSpPr>
        <p:spPr>
          <a:xfrm rot="12780000" flipH="1">
            <a:off x="8348345" y="4424045"/>
            <a:ext cx="559435" cy="559435"/>
          </a:xfrm>
          <a:prstGeom prst="ellipse">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p>
            <a:pPr algn="l" rtl="1" fontAlgn="ctr"/>
            <a:r>
              <a:rPr lang="ar-SA" altLang="en-GB" sz="2600">
                <a:latin typeface="Segoe UI" panose="020B0502040204020203" charset="0"/>
                <a:cs typeface="Segoe UI" panose="020B0502040204020203" charset="0"/>
                <a:sym typeface="+mn-ea"/>
              </a:rPr>
              <a:t>السماوات</a:t>
            </a:r>
            <a:endParaRPr lang="ar-SA" altLang="en-GB" sz="2600">
              <a:latin typeface="Segoe UI" panose="020B0502040204020203" charset="0"/>
              <a:cs typeface="Segoe UI" panose="020B0502040204020203" charset="0"/>
              <a:sym typeface="+mn-ea"/>
            </a:endParaRPr>
          </a:p>
        </p:txBody>
      </p:sp>
      <p:sp>
        <p:nvSpPr>
          <p:cNvPr id="16" name="Text Box 15"/>
          <p:cNvSpPr txBox="1"/>
          <p:nvPr/>
        </p:nvSpPr>
        <p:spPr>
          <a:xfrm>
            <a:off x="11051540" y="1779270"/>
            <a:ext cx="1145540" cy="491490"/>
          </a:xfrm>
          <a:prstGeom prst="rect">
            <a:avLst/>
          </a:prstGeom>
          <a:noFill/>
        </p:spPr>
        <p:txBody>
          <a:bodyPr wrap="square" rtlCol="0" anchor="ctr" anchorCtr="0">
            <a:spAutoFit/>
          </a:bodyPr>
          <a:p>
            <a:pPr algn="ctr" rtl="1" fontAlgn="ctr"/>
            <a:r>
              <a:rPr lang="ar-SA" sz="2600">
                <a:latin typeface="Segoe UI" panose="020B0502040204020203" charset="0"/>
                <a:cs typeface="Segoe UI" panose="020B0502040204020203" charset="0"/>
              </a:rPr>
              <a:t>الغازية</a:t>
            </a:r>
            <a:endParaRPr lang="ar-SA" sz="2600">
              <a:latin typeface="Segoe UI" panose="020B0502040204020203" charset="0"/>
              <a:cs typeface="Segoe UI" panose="020B0502040204020203" charset="0"/>
            </a:endParaRPr>
          </a:p>
        </p:txBody>
      </p:sp>
      <p:grpSp>
        <p:nvGrpSpPr>
          <p:cNvPr id="334" name="Google Shape;334;p34"/>
          <p:cNvGrpSpPr/>
          <p:nvPr/>
        </p:nvGrpSpPr>
        <p:grpSpPr>
          <a:xfrm>
            <a:off x="858161" y="1414160"/>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endPar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60" name="Shape 360"/>
        <p:cNvGrpSpPr/>
        <p:nvPr/>
      </p:nvGrpSpPr>
      <p:grpSpPr>
        <a:xfrm>
          <a:off x="0" y="0"/>
          <a:ext cx="0" cy="0"/>
          <a:chOff x="0" y="0"/>
          <a:chExt cx="0" cy="0"/>
        </a:xfrm>
      </p:grpSpPr>
      <p:sp>
        <p:nvSpPr>
          <p:cNvPr id="361" name="Google Shape;361;p36"/>
          <p:cNvSpPr txBox="1"/>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endParaRPr lang="en-GB"/>
          </a:p>
        </p:txBody>
      </p:sp>
      <p:sp>
        <p:nvSpPr>
          <p:cNvPr id="362" name="Google Shape;362;p36"/>
          <p:cNvSpPr txBox="1"/>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endParaRPr lang="en-GB"/>
          </a:p>
        </p:txBody>
      </p:sp>
      <p:sp>
        <p:nvSpPr>
          <p:cNvPr id="363" name="Google Shape;363;p3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endParaRPr lang="en-GB"/>
          </a:p>
        </p:txBody>
      </p:sp>
      <p:sp>
        <p:nvSpPr>
          <p:cNvPr id="365" name="Google Shape;365;p36"/>
          <p:cNvSpPr txBox="1"/>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endParaRPr lang="en-GB"/>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383" name="Shape 383"/>
        <p:cNvGrpSpPr/>
        <p:nvPr/>
      </p:nvGrpSpPr>
      <p:grpSpPr>
        <a:xfrm>
          <a:off x="0" y="0"/>
          <a:ext cx="0" cy="0"/>
          <a:chOff x="0" y="0"/>
          <a:chExt cx="0" cy="0"/>
        </a:xfrm>
      </p:grpSpPr>
      <p:sp>
        <p:nvSpPr>
          <p:cNvPr id="384" name="Google Shape;384;p37"/>
          <p:cNvSpPr txBox="1"/>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385" name="Google Shape;385;p37"/>
          <p:cNvSpPr txBox="1"/>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386" name="Google Shape;386;p37"/>
          <p:cNvSpPr txBox="1"/>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387" name="Google Shape;387;p37"/>
          <p:cNvSpPr txBox="1"/>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endParaRPr lang="en-GB"/>
          </a:p>
        </p:txBody>
      </p:sp>
      <p:sp>
        <p:nvSpPr>
          <p:cNvPr id="388" name="Google Shape;388;p37"/>
          <p:cNvSpPr txBox="1"/>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endParaRPr lang="en-GB"/>
          </a:p>
        </p:txBody>
      </p:sp>
      <p:sp>
        <p:nvSpPr>
          <p:cNvPr id="389" name="Google Shape;389;p37"/>
          <p:cNvSpPr txBox="1"/>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endParaRPr lang="en-GB"/>
          </a:p>
        </p:txBody>
      </p:sp>
      <p:sp>
        <p:nvSpPr>
          <p:cNvPr id="390" name="Google Shape;390;p37"/>
          <p:cNvSpPr txBox="1"/>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endParaRPr lang="en-GB"/>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Article Review Meeting by Slidesgo">
  <a:themeElements>
    <a:clrScheme name="Simple Light">
      <a:dk1>
        <a:srgbClr val="000000"/>
      </a:dk1>
      <a:lt1>
        <a:srgbClr val="F8F8F8"/>
      </a:lt1>
      <a:dk2>
        <a:srgbClr val="6FA8DC"/>
      </a:dk2>
      <a:lt2>
        <a:srgbClr val="FF9259"/>
      </a:lt2>
      <a:accent1>
        <a:srgbClr val="FF5990"/>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9603</Words>
  <Application>WPS Presentation</Application>
  <PresentationFormat/>
  <Paragraphs>592</Paragraphs>
  <Slides>43</Slides>
  <Notes>0</Notes>
  <HiddenSlides>0</HiddenSlides>
  <MMClips>0</MMClips>
  <ScaleCrop>false</ScaleCrop>
  <HeadingPairs>
    <vt:vector size="6" baseType="variant">
      <vt:variant>
        <vt:lpstr>已用的字体</vt:lpstr>
      </vt:variant>
      <vt:variant>
        <vt:i4>23</vt:i4>
      </vt:variant>
      <vt:variant>
        <vt:lpstr>主题</vt:lpstr>
      </vt:variant>
      <vt:variant>
        <vt:i4>2</vt:i4>
      </vt:variant>
      <vt:variant>
        <vt:lpstr>幻灯片标题</vt:lpstr>
      </vt:variant>
      <vt:variant>
        <vt:i4>43</vt:i4>
      </vt:variant>
    </vt:vector>
  </HeadingPairs>
  <TitlesOfParts>
    <vt:vector size="68" baseType="lpstr">
      <vt:lpstr>Arial</vt:lpstr>
      <vt:lpstr>SimSun</vt:lpstr>
      <vt:lpstr>Wingdings</vt:lpstr>
      <vt:lpstr>Arial</vt:lpstr>
      <vt:lpstr>Lexend Deca Black</vt:lpstr>
      <vt:lpstr>Sarabun</vt:lpstr>
      <vt:lpstr>Google Sans Medium</vt:lpstr>
      <vt:lpstr>Montserrat</vt:lpstr>
      <vt:lpstr>Alata</vt:lpstr>
      <vt:lpstr>PT Sans</vt:lpstr>
      <vt:lpstr>Proxima Nova Semibold</vt:lpstr>
      <vt:lpstr>Proxima Nova</vt:lpstr>
      <vt:lpstr>Segoe UI</vt:lpstr>
      <vt:lpstr>Segoe UI Semibold</vt:lpstr>
      <vt:lpstr>Google Sans</vt:lpstr>
      <vt:lpstr>Microsoft YaHei</vt:lpstr>
      <vt:lpstr>Arial Unicode MS</vt:lpstr>
      <vt:lpstr>Calibri</vt:lpstr>
      <vt:lpstr>Amatic SC</vt:lpstr>
      <vt:lpstr>Roboto Medium</vt:lpstr>
      <vt:lpstr>Aldhabi</vt:lpstr>
      <vt:lpstr>Segoe UI Semilight</vt:lpstr>
      <vt:lpstr>Google Sans Condensed</vt:lpstr>
      <vt:lpstr>Article Review Meeting by Slidesgo</vt:lpstr>
      <vt:lpstr>Slidesgo Final Pages</vt:lpstr>
      <vt:lpstr>Jenis Kata السموات Dalam Al-Quran</vt:lpstr>
      <vt:lpstr>Jenis Kata السماوات Dalam Al-Quran</vt:lpstr>
      <vt:lpstr>Jenis Kata السموات Dalam Al-Quran</vt:lpstr>
      <vt:lpstr>Jenis Kata السماوات Dalam Al-Quran</vt:lpstr>
      <vt:lpstr>Jenis Kata السموات Dalam Al-Quran</vt:lpstr>
      <vt:lpstr>PowerPoint 演示文稿</vt:lpstr>
      <vt:lpstr>Penjelasan &amp; Ciri-Ciri </vt:lpstr>
      <vt:lpstr>Divide the contents</vt:lpstr>
      <vt:lpstr>Represent three ideas</vt:lpstr>
      <vt:lpstr>Four new ideas</vt:lpstr>
      <vt:lpstr>good idea</vt:lpstr>
      <vt:lpstr>—Someone Famous</vt:lpstr>
      <vt:lpstr>15,000</vt:lpstr>
      <vt:lpstr>386,000 km</vt:lpstr>
      <vt:lpstr>This is a graph</vt:lpstr>
      <vt:lpstr>Map</vt:lpstr>
      <vt:lpstr>Table</vt:lpstr>
      <vt:lpstr>Timeline</vt:lpstr>
      <vt:lpstr>Organizational chart</vt:lpstr>
      <vt:lpstr>Roadmap infographic</vt:lpstr>
      <vt:lpstr>Photo showcase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PowerPoint 演示文稿</vt:lpstr>
      <vt:lpstr>Contents of this template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
  <cp:lastModifiedBy>Adam Adrian</cp:lastModifiedBy>
  <cp:revision>17</cp:revision>
  <dcterms:created xsi:type="dcterms:W3CDTF">2023-02-11T03:32:00Z</dcterms:created>
  <dcterms:modified xsi:type="dcterms:W3CDTF">2023-02-11T19:59:54Z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1033-11.2.0.11074</vt:lpwstr>
  </property>
</Properties>
</file>